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butus Slab" panose="020B0604020202020204" charset="0"/>
      <p:regular r:id="rId14"/>
    </p:embeddedFont>
    <p:embeddedFont>
      <p:font typeface="Barlow Bold" panose="020B0604020202020204" charset="0"/>
      <p:regular r:id="rId15"/>
    </p:embeddedFont>
    <p:embeddedFont>
      <p:font typeface="Lilita One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1.svg"/><Relationship Id="rId3" Type="http://schemas.openxmlformats.org/officeDocument/2006/relationships/image" Target="../media/image2.svg"/><Relationship Id="rId7" Type="http://schemas.openxmlformats.org/officeDocument/2006/relationships/image" Target="../media/image37.sv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9.svg"/><Relationship Id="rId5" Type="http://schemas.openxmlformats.org/officeDocument/2006/relationships/image" Target="../media/image35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4.sv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sv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9.png"/><Relationship Id="rId5" Type="http://schemas.openxmlformats.org/officeDocument/2006/relationships/image" Target="../media/image1.png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12351460" y="4673337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3" y="0"/>
                </a:moveTo>
                <a:lnTo>
                  <a:pt x="0" y="0"/>
                </a:lnTo>
                <a:lnTo>
                  <a:pt x="0" y="7277127"/>
                </a:lnTo>
                <a:lnTo>
                  <a:pt x="7597483" y="7277127"/>
                </a:lnTo>
                <a:lnTo>
                  <a:pt x="75974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H="1">
            <a:off x="7398576" y="4336917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3" y="0"/>
                </a:moveTo>
                <a:lnTo>
                  <a:pt x="0" y="0"/>
                </a:lnTo>
                <a:lnTo>
                  <a:pt x="0" y="7277127"/>
                </a:lnTo>
                <a:lnTo>
                  <a:pt x="7597483" y="7277127"/>
                </a:lnTo>
                <a:lnTo>
                  <a:pt x="75974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872672">
            <a:off x="8408133" y="457494"/>
            <a:ext cx="8898131" cy="8412304"/>
          </a:xfrm>
          <a:custGeom>
            <a:avLst/>
            <a:gdLst/>
            <a:ahLst/>
            <a:cxnLst/>
            <a:rect l="l" t="t" r="r" b="b"/>
            <a:pathLst>
              <a:path w="8898131" h="8412304">
                <a:moveTo>
                  <a:pt x="0" y="0"/>
                </a:moveTo>
                <a:lnTo>
                  <a:pt x="8898131" y="0"/>
                </a:lnTo>
                <a:lnTo>
                  <a:pt x="8898131" y="8412304"/>
                </a:lnTo>
                <a:lnTo>
                  <a:pt x="0" y="84123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>
            <a:off x="-2328252" y="942823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2" y="0"/>
                </a:moveTo>
                <a:lnTo>
                  <a:pt x="0" y="0"/>
                </a:lnTo>
                <a:lnTo>
                  <a:pt x="0" y="7277127"/>
                </a:lnTo>
                <a:lnTo>
                  <a:pt x="7597482" y="7277127"/>
                </a:lnTo>
                <a:lnTo>
                  <a:pt x="75974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26418" y="5723096"/>
            <a:ext cx="5979501" cy="4843396"/>
          </a:xfrm>
          <a:custGeom>
            <a:avLst/>
            <a:gdLst/>
            <a:ahLst/>
            <a:cxnLst/>
            <a:rect l="l" t="t" r="r" b="b"/>
            <a:pathLst>
              <a:path w="5979501" h="4843396">
                <a:moveTo>
                  <a:pt x="0" y="0"/>
                </a:moveTo>
                <a:lnTo>
                  <a:pt x="5979502" y="0"/>
                </a:lnTo>
                <a:lnTo>
                  <a:pt x="5979502" y="4843396"/>
                </a:lnTo>
                <a:lnTo>
                  <a:pt x="0" y="48433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902033" y="2280953"/>
            <a:ext cx="2606320" cy="1918903"/>
          </a:xfrm>
          <a:custGeom>
            <a:avLst/>
            <a:gdLst/>
            <a:ahLst/>
            <a:cxnLst/>
            <a:rect l="l" t="t" r="r" b="b"/>
            <a:pathLst>
              <a:path w="2606320" h="1918903">
                <a:moveTo>
                  <a:pt x="0" y="0"/>
                </a:moveTo>
                <a:lnTo>
                  <a:pt x="2606320" y="0"/>
                </a:lnTo>
                <a:lnTo>
                  <a:pt x="2606320" y="1918904"/>
                </a:lnTo>
                <a:lnTo>
                  <a:pt x="0" y="19189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155888" y="2566471"/>
            <a:ext cx="1389020" cy="1515984"/>
          </a:xfrm>
          <a:custGeom>
            <a:avLst/>
            <a:gdLst/>
            <a:ahLst/>
            <a:cxnLst/>
            <a:rect l="l" t="t" r="r" b="b"/>
            <a:pathLst>
              <a:path w="1389020" h="1515984">
                <a:moveTo>
                  <a:pt x="0" y="0"/>
                </a:moveTo>
                <a:lnTo>
                  <a:pt x="1389020" y="0"/>
                </a:lnTo>
                <a:lnTo>
                  <a:pt x="1389020" y="1515985"/>
                </a:lnTo>
                <a:lnTo>
                  <a:pt x="0" y="15159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8246653">
            <a:off x="13542963" y="8445672"/>
            <a:ext cx="873146" cy="1260860"/>
          </a:xfrm>
          <a:custGeom>
            <a:avLst/>
            <a:gdLst/>
            <a:ahLst/>
            <a:cxnLst/>
            <a:rect l="l" t="t" r="r" b="b"/>
            <a:pathLst>
              <a:path w="873146" h="1260860">
                <a:moveTo>
                  <a:pt x="0" y="0"/>
                </a:moveTo>
                <a:lnTo>
                  <a:pt x="873146" y="0"/>
                </a:lnTo>
                <a:lnTo>
                  <a:pt x="873146" y="1260861"/>
                </a:lnTo>
                <a:lnTo>
                  <a:pt x="0" y="12608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089669" y="7940797"/>
            <a:ext cx="2694605" cy="1818858"/>
          </a:xfrm>
          <a:custGeom>
            <a:avLst/>
            <a:gdLst/>
            <a:ahLst/>
            <a:cxnLst/>
            <a:rect l="l" t="t" r="r" b="b"/>
            <a:pathLst>
              <a:path w="2694605" h="1818858">
                <a:moveTo>
                  <a:pt x="0" y="0"/>
                </a:moveTo>
                <a:lnTo>
                  <a:pt x="2694604" y="0"/>
                </a:lnTo>
                <a:lnTo>
                  <a:pt x="2694604" y="1818858"/>
                </a:lnTo>
                <a:lnTo>
                  <a:pt x="0" y="18188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105920" y="8295638"/>
            <a:ext cx="996083" cy="2587229"/>
          </a:xfrm>
          <a:custGeom>
            <a:avLst/>
            <a:gdLst/>
            <a:ahLst/>
            <a:cxnLst/>
            <a:rect l="l" t="t" r="r" b="b"/>
            <a:pathLst>
              <a:path w="996083" h="2587229">
                <a:moveTo>
                  <a:pt x="0" y="0"/>
                </a:moveTo>
                <a:lnTo>
                  <a:pt x="996083" y="0"/>
                </a:lnTo>
                <a:lnTo>
                  <a:pt x="996083" y="2587229"/>
                </a:lnTo>
                <a:lnTo>
                  <a:pt x="0" y="25872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195672" y="6284439"/>
            <a:ext cx="970279" cy="1058968"/>
          </a:xfrm>
          <a:custGeom>
            <a:avLst/>
            <a:gdLst/>
            <a:ahLst/>
            <a:cxnLst/>
            <a:rect l="l" t="t" r="r" b="b"/>
            <a:pathLst>
              <a:path w="970279" h="1058968">
                <a:moveTo>
                  <a:pt x="0" y="0"/>
                </a:moveTo>
                <a:lnTo>
                  <a:pt x="970280" y="0"/>
                </a:lnTo>
                <a:lnTo>
                  <a:pt x="970280" y="1058968"/>
                </a:lnTo>
                <a:lnTo>
                  <a:pt x="0" y="10589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4677073" y="2734111"/>
            <a:ext cx="599122" cy="694372"/>
            <a:chOff x="0" y="0"/>
            <a:chExt cx="798830" cy="925830"/>
          </a:xfrm>
        </p:grpSpPr>
        <p:sp>
          <p:nvSpPr>
            <p:cNvPr id="14" name="Freeform 14"/>
            <p:cNvSpPr/>
            <p:nvPr/>
          </p:nvSpPr>
          <p:spPr>
            <a:xfrm>
              <a:off x="50800" y="48260"/>
              <a:ext cx="699770" cy="830580"/>
            </a:xfrm>
            <a:custGeom>
              <a:avLst/>
              <a:gdLst/>
              <a:ahLst/>
              <a:cxnLst/>
              <a:rect l="l" t="t" r="r" b="b"/>
              <a:pathLst>
                <a:path w="699770" h="830580">
                  <a:moveTo>
                    <a:pt x="25400" y="641350"/>
                  </a:moveTo>
                  <a:cubicBezTo>
                    <a:pt x="546100" y="2540"/>
                    <a:pt x="563880" y="1270"/>
                    <a:pt x="586740" y="2540"/>
                  </a:cubicBezTo>
                  <a:cubicBezTo>
                    <a:pt x="610870" y="2540"/>
                    <a:pt x="637540" y="13970"/>
                    <a:pt x="655320" y="29210"/>
                  </a:cubicBezTo>
                  <a:cubicBezTo>
                    <a:pt x="673100" y="43180"/>
                    <a:pt x="689610" y="68580"/>
                    <a:pt x="694690" y="91440"/>
                  </a:cubicBezTo>
                  <a:cubicBezTo>
                    <a:pt x="699770" y="114300"/>
                    <a:pt x="693420" y="146050"/>
                    <a:pt x="687070" y="165100"/>
                  </a:cubicBezTo>
                  <a:cubicBezTo>
                    <a:pt x="681990" y="177800"/>
                    <a:pt x="676910" y="186690"/>
                    <a:pt x="666750" y="195580"/>
                  </a:cubicBezTo>
                  <a:cubicBezTo>
                    <a:pt x="651510" y="209550"/>
                    <a:pt x="621030" y="226060"/>
                    <a:pt x="601980" y="231140"/>
                  </a:cubicBezTo>
                  <a:cubicBezTo>
                    <a:pt x="588010" y="233680"/>
                    <a:pt x="577850" y="234950"/>
                    <a:pt x="563880" y="231140"/>
                  </a:cubicBezTo>
                  <a:cubicBezTo>
                    <a:pt x="544830" y="226060"/>
                    <a:pt x="515620" y="213360"/>
                    <a:pt x="499110" y="196850"/>
                  </a:cubicBezTo>
                  <a:cubicBezTo>
                    <a:pt x="482600" y="180340"/>
                    <a:pt x="469900" y="153670"/>
                    <a:pt x="467360" y="130810"/>
                  </a:cubicBezTo>
                  <a:cubicBezTo>
                    <a:pt x="464820" y="107950"/>
                    <a:pt x="471170" y="78740"/>
                    <a:pt x="482600" y="58420"/>
                  </a:cubicBezTo>
                  <a:cubicBezTo>
                    <a:pt x="494030" y="38100"/>
                    <a:pt x="516890" y="19050"/>
                    <a:pt x="538480" y="10160"/>
                  </a:cubicBezTo>
                  <a:cubicBezTo>
                    <a:pt x="560070" y="1270"/>
                    <a:pt x="589280" y="0"/>
                    <a:pt x="612140" y="6350"/>
                  </a:cubicBezTo>
                  <a:cubicBezTo>
                    <a:pt x="633730" y="11430"/>
                    <a:pt x="659130" y="27940"/>
                    <a:pt x="673100" y="46990"/>
                  </a:cubicBezTo>
                  <a:cubicBezTo>
                    <a:pt x="687070" y="64770"/>
                    <a:pt x="695960" y="96520"/>
                    <a:pt x="697230" y="116840"/>
                  </a:cubicBezTo>
                  <a:cubicBezTo>
                    <a:pt x="698500" y="130810"/>
                    <a:pt x="698500" y="137160"/>
                    <a:pt x="690880" y="153670"/>
                  </a:cubicBezTo>
                  <a:cubicBezTo>
                    <a:pt x="669290" y="203200"/>
                    <a:pt x="548640" y="322580"/>
                    <a:pt x="473710" y="419100"/>
                  </a:cubicBezTo>
                  <a:cubicBezTo>
                    <a:pt x="387350" y="529590"/>
                    <a:pt x="270510" y="725170"/>
                    <a:pt x="204470" y="784860"/>
                  </a:cubicBezTo>
                  <a:cubicBezTo>
                    <a:pt x="176530" y="808990"/>
                    <a:pt x="160020" y="821690"/>
                    <a:pt x="134620" y="825500"/>
                  </a:cubicBezTo>
                  <a:cubicBezTo>
                    <a:pt x="109220" y="830580"/>
                    <a:pt x="74930" y="821690"/>
                    <a:pt x="54610" y="810260"/>
                  </a:cubicBezTo>
                  <a:cubicBezTo>
                    <a:pt x="38100" y="801370"/>
                    <a:pt x="25400" y="786130"/>
                    <a:pt x="16510" y="770890"/>
                  </a:cubicBezTo>
                  <a:cubicBezTo>
                    <a:pt x="7620" y="755650"/>
                    <a:pt x="0" y="737870"/>
                    <a:pt x="0" y="718820"/>
                  </a:cubicBezTo>
                  <a:cubicBezTo>
                    <a:pt x="1270" y="694690"/>
                    <a:pt x="25400" y="641350"/>
                    <a:pt x="25400" y="64135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352270" y="2566471"/>
            <a:ext cx="299085" cy="705802"/>
            <a:chOff x="0" y="0"/>
            <a:chExt cx="398780" cy="941070"/>
          </a:xfrm>
        </p:grpSpPr>
        <p:sp>
          <p:nvSpPr>
            <p:cNvPr id="16" name="Freeform 16"/>
            <p:cNvSpPr/>
            <p:nvPr/>
          </p:nvSpPr>
          <p:spPr>
            <a:xfrm>
              <a:off x="48260" y="48260"/>
              <a:ext cx="304800" cy="843280"/>
            </a:xfrm>
            <a:custGeom>
              <a:avLst/>
              <a:gdLst/>
              <a:ahLst/>
              <a:cxnLst/>
              <a:rect l="l" t="t" r="r" b="b"/>
              <a:pathLst>
                <a:path w="304800" h="843280">
                  <a:moveTo>
                    <a:pt x="66040" y="721360"/>
                  </a:moveTo>
                  <a:cubicBezTo>
                    <a:pt x="73660" y="412750"/>
                    <a:pt x="0" y="165100"/>
                    <a:pt x="3810" y="101600"/>
                  </a:cubicBezTo>
                  <a:cubicBezTo>
                    <a:pt x="3810" y="82550"/>
                    <a:pt x="6350" y="77470"/>
                    <a:pt x="13970" y="66040"/>
                  </a:cubicBezTo>
                  <a:cubicBezTo>
                    <a:pt x="24130" y="49530"/>
                    <a:pt x="44450" y="24130"/>
                    <a:pt x="64770" y="13970"/>
                  </a:cubicBezTo>
                  <a:cubicBezTo>
                    <a:pt x="85090" y="3810"/>
                    <a:pt x="113030" y="0"/>
                    <a:pt x="135890" y="3810"/>
                  </a:cubicBezTo>
                  <a:cubicBezTo>
                    <a:pt x="158750" y="7620"/>
                    <a:pt x="184150" y="21590"/>
                    <a:pt x="199390" y="38100"/>
                  </a:cubicBezTo>
                  <a:cubicBezTo>
                    <a:pt x="214630" y="55880"/>
                    <a:pt x="226060" y="86360"/>
                    <a:pt x="228600" y="105410"/>
                  </a:cubicBezTo>
                  <a:cubicBezTo>
                    <a:pt x="231140" y="118110"/>
                    <a:pt x="228600" y="129540"/>
                    <a:pt x="226060" y="140970"/>
                  </a:cubicBezTo>
                  <a:cubicBezTo>
                    <a:pt x="223520" y="153670"/>
                    <a:pt x="220980" y="163830"/>
                    <a:pt x="212090" y="175260"/>
                  </a:cubicBezTo>
                  <a:cubicBezTo>
                    <a:pt x="200660" y="190500"/>
                    <a:pt x="177800" y="213360"/>
                    <a:pt x="156210" y="220980"/>
                  </a:cubicBezTo>
                  <a:cubicBezTo>
                    <a:pt x="134620" y="229870"/>
                    <a:pt x="105410" y="231140"/>
                    <a:pt x="83820" y="223520"/>
                  </a:cubicBezTo>
                  <a:cubicBezTo>
                    <a:pt x="62230" y="217170"/>
                    <a:pt x="38100" y="200660"/>
                    <a:pt x="24130" y="182880"/>
                  </a:cubicBezTo>
                  <a:cubicBezTo>
                    <a:pt x="11430" y="163830"/>
                    <a:pt x="2540" y="135890"/>
                    <a:pt x="2540" y="113030"/>
                  </a:cubicBezTo>
                  <a:cubicBezTo>
                    <a:pt x="2540" y="90170"/>
                    <a:pt x="12700" y="63500"/>
                    <a:pt x="26670" y="45720"/>
                  </a:cubicBezTo>
                  <a:cubicBezTo>
                    <a:pt x="40640" y="26670"/>
                    <a:pt x="68580" y="11430"/>
                    <a:pt x="87630" y="5080"/>
                  </a:cubicBezTo>
                  <a:cubicBezTo>
                    <a:pt x="100330" y="1270"/>
                    <a:pt x="110490" y="0"/>
                    <a:pt x="124460" y="2540"/>
                  </a:cubicBezTo>
                  <a:cubicBezTo>
                    <a:pt x="143510" y="5080"/>
                    <a:pt x="173990" y="15240"/>
                    <a:pt x="190500" y="30480"/>
                  </a:cubicBezTo>
                  <a:cubicBezTo>
                    <a:pt x="208280" y="45720"/>
                    <a:pt x="215900" y="63500"/>
                    <a:pt x="227330" y="92710"/>
                  </a:cubicBezTo>
                  <a:cubicBezTo>
                    <a:pt x="250190" y="152400"/>
                    <a:pt x="271780" y="300990"/>
                    <a:pt x="283210" y="383540"/>
                  </a:cubicBezTo>
                  <a:cubicBezTo>
                    <a:pt x="292100" y="441960"/>
                    <a:pt x="297180" y="482600"/>
                    <a:pt x="298450" y="537210"/>
                  </a:cubicBezTo>
                  <a:cubicBezTo>
                    <a:pt x="300990" y="599440"/>
                    <a:pt x="304800" y="683260"/>
                    <a:pt x="294640" y="732790"/>
                  </a:cubicBezTo>
                  <a:cubicBezTo>
                    <a:pt x="287020" y="764540"/>
                    <a:pt x="279400" y="788670"/>
                    <a:pt x="261620" y="806450"/>
                  </a:cubicBezTo>
                  <a:cubicBezTo>
                    <a:pt x="243840" y="824230"/>
                    <a:pt x="212090" y="838200"/>
                    <a:pt x="189230" y="840740"/>
                  </a:cubicBezTo>
                  <a:cubicBezTo>
                    <a:pt x="170180" y="843280"/>
                    <a:pt x="151130" y="838200"/>
                    <a:pt x="134620" y="831850"/>
                  </a:cubicBezTo>
                  <a:cubicBezTo>
                    <a:pt x="118110" y="824230"/>
                    <a:pt x="102870" y="814070"/>
                    <a:pt x="91440" y="798830"/>
                  </a:cubicBezTo>
                  <a:cubicBezTo>
                    <a:pt x="77470" y="779780"/>
                    <a:pt x="66040" y="721360"/>
                    <a:pt x="66040" y="72136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116792" y="3213259"/>
            <a:ext cx="549593" cy="265747"/>
            <a:chOff x="0" y="0"/>
            <a:chExt cx="732790" cy="354330"/>
          </a:xfrm>
        </p:grpSpPr>
        <p:sp>
          <p:nvSpPr>
            <p:cNvPr id="18" name="Freeform 18"/>
            <p:cNvSpPr/>
            <p:nvPr/>
          </p:nvSpPr>
          <p:spPr>
            <a:xfrm>
              <a:off x="40640" y="49530"/>
              <a:ext cx="642620" cy="265430"/>
            </a:xfrm>
            <a:custGeom>
              <a:avLst/>
              <a:gdLst/>
              <a:ahLst/>
              <a:cxnLst/>
              <a:rect l="l" t="t" r="r" b="b"/>
              <a:pathLst>
                <a:path w="642620" h="265430">
                  <a:moveTo>
                    <a:pt x="118110" y="20320"/>
                  </a:moveTo>
                  <a:cubicBezTo>
                    <a:pt x="436880" y="16510"/>
                    <a:pt x="476250" y="0"/>
                    <a:pt x="511810" y="1270"/>
                  </a:cubicBezTo>
                  <a:cubicBezTo>
                    <a:pt x="539750" y="3810"/>
                    <a:pt x="565150" y="7620"/>
                    <a:pt x="585470" y="20320"/>
                  </a:cubicBezTo>
                  <a:cubicBezTo>
                    <a:pt x="605790" y="33020"/>
                    <a:pt x="624840" y="57150"/>
                    <a:pt x="633730" y="80010"/>
                  </a:cubicBezTo>
                  <a:cubicBezTo>
                    <a:pt x="641350" y="102870"/>
                    <a:pt x="642620" y="133350"/>
                    <a:pt x="635000" y="156210"/>
                  </a:cubicBezTo>
                  <a:cubicBezTo>
                    <a:pt x="627380" y="179070"/>
                    <a:pt x="609600" y="204470"/>
                    <a:pt x="590550" y="218440"/>
                  </a:cubicBezTo>
                  <a:cubicBezTo>
                    <a:pt x="570230" y="232410"/>
                    <a:pt x="541020" y="241300"/>
                    <a:pt x="516890" y="240030"/>
                  </a:cubicBezTo>
                  <a:cubicBezTo>
                    <a:pt x="492760" y="240030"/>
                    <a:pt x="462280" y="224790"/>
                    <a:pt x="445770" y="213360"/>
                  </a:cubicBezTo>
                  <a:cubicBezTo>
                    <a:pt x="433070" y="205740"/>
                    <a:pt x="426720" y="195580"/>
                    <a:pt x="420370" y="184150"/>
                  </a:cubicBezTo>
                  <a:cubicBezTo>
                    <a:pt x="412750" y="173990"/>
                    <a:pt x="407670" y="163830"/>
                    <a:pt x="405130" y="148590"/>
                  </a:cubicBezTo>
                  <a:cubicBezTo>
                    <a:pt x="401320" y="128270"/>
                    <a:pt x="401320" y="95250"/>
                    <a:pt x="411480" y="73660"/>
                  </a:cubicBezTo>
                  <a:cubicBezTo>
                    <a:pt x="421640" y="50800"/>
                    <a:pt x="445770" y="27940"/>
                    <a:pt x="462280" y="16510"/>
                  </a:cubicBezTo>
                  <a:cubicBezTo>
                    <a:pt x="474980" y="8890"/>
                    <a:pt x="485140" y="5080"/>
                    <a:pt x="499110" y="3810"/>
                  </a:cubicBezTo>
                  <a:cubicBezTo>
                    <a:pt x="519430" y="1270"/>
                    <a:pt x="556260" y="6350"/>
                    <a:pt x="575310" y="13970"/>
                  </a:cubicBezTo>
                  <a:cubicBezTo>
                    <a:pt x="588010" y="19050"/>
                    <a:pt x="596900" y="25400"/>
                    <a:pt x="605790" y="36830"/>
                  </a:cubicBezTo>
                  <a:cubicBezTo>
                    <a:pt x="619760" y="52070"/>
                    <a:pt x="635000" y="85090"/>
                    <a:pt x="640080" y="105410"/>
                  </a:cubicBezTo>
                  <a:cubicBezTo>
                    <a:pt x="642620" y="119380"/>
                    <a:pt x="642620" y="129540"/>
                    <a:pt x="638810" y="143510"/>
                  </a:cubicBezTo>
                  <a:cubicBezTo>
                    <a:pt x="632460" y="163830"/>
                    <a:pt x="618490" y="194310"/>
                    <a:pt x="600710" y="210820"/>
                  </a:cubicBezTo>
                  <a:cubicBezTo>
                    <a:pt x="582930" y="226060"/>
                    <a:pt x="558800" y="232410"/>
                    <a:pt x="529590" y="240030"/>
                  </a:cubicBezTo>
                  <a:cubicBezTo>
                    <a:pt x="491490" y="250190"/>
                    <a:pt x="441960" y="251460"/>
                    <a:pt x="387350" y="254000"/>
                  </a:cubicBezTo>
                  <a:cubicBezTo>
                    <a:pt x="311150" y="257810"/>
                    <a:pt x="180340" y="265430"/>
                    <a:pt x="118110" y="254000"/>
                  </a:cubicBezTo>
                  <a:cubicBezTo>
                    <a:pt x="83820" y="247650"/>
                    <a:pt x="59690" y="238760"/>
                    <a:pt x="40640" y="224790"/>
                  </a:cubicBezTo>
                  <a:cubicBezTo>
                    <a:pt x="25400" y="212090"/>
                    <a:pt x="15240" y="196850"/>
                    <a:pt x="10160" y="177800"/>
                  </a:cubicBezTo>
                  <a:cubicBezTo>
                    <a:pt x="2540" y="156210"/>
                    <a:pt x="0" y="119380"/>
                    <a:pt x="10160" y="95250"/>
                  </a:cubicBezTo>
                  <a:cubicBezTo>
                    <a:pt x="19050" y="71120"/>
                    <a:pt x="44450" y="45720"/>
                    <a:pt x="64770" y="34290"/>
                  </a:cubicBezTo>
                  <a:cubicBezTo>
                    <a:pt x="81280" y="24130"/>
                    <a:pt x="118110" y="20320"/>
                    <a:pt x="118110" y="2032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912097" y="6778943"/>
            <a:ext cx="681038" cy="690562"/>
            <a:chOff x="0" y="0"/>
            <a:chExt cx="908050" cy="920750"/>
          </a:xfrm>
        </p:grpSpPr>
        <p:sp>
          <p:nvSpPr>
            <p:cNvPr id="20" name="Freeform 20"/>
            <p:cNvSpPr/>
            <p:nvPr/>
          </p:nvSpPr>
          <p:spPr>
            <a:xfrm>
              <a:off x="48260" y="48260"/>
              <a:ext cx="807720" cy="822960"/>
            </a:xfrm>
            <a:custGeom>
              <a:avLst/>
              <a:gdLst/>
              <a:ahLst/>
              <a:cxnLst/>
              <a:rect l="l" t="t" r="r" b="b"/>
              <a:pathLst>
                <a:path w="807720" h="822960">
                  <a:moveTo>
                    <a:pt x="778510" y="194310"/>
                  </a:moveTo>
                  <a:cubicBezTo>
                    <a:pt x="382270" y="621030"/>
                    <a:pt x="254000" y="767080"/>
                    <a:pt x="184150" y="803910"/>
                  </a:cubicBezTo>
                  <a:cubicBezTo>
                    <a:pt x="153670" y="820420"/>
                    <a:pt x="133350" y="822960"/>
                    <a:pt x="107950" y="820420"/>
                  </a:cubicBezTo>
                  <a:cubicBezTo>
                    <a:pt x="83820" y="817880"/>
                    <a:pt x="55880" y="803910"/>
                    <a:pt x="39370" y="787400"/>
                  </a:cubicBezTo>
                  <a:cubicBezTo>
                    <a:pt x="21590" y="770890"/>
                    <a:pt x="7620" y="739140"/>
                    <a:pt x="3810" y="718820"/>
                  </a:cubicBezTo>
                  <a:cubicBezTo>
                    <a:pt x="0" y="704850"/>
                    <a:pt x="0" y="694690"/>
                    <a:pt x="3810" y="680720"/>
                  </a:cubicBezTo>
                  <a:cubicBezTo>
                    <a:pt x="8890" y="660400"/>
                    <a:pt x="25400" y="627380"/>
                    <a:pt x="39370" y="612140"/>
                  </a:cubicBezTo>
                  <a:cubicBezTo>
                    <a:pt x="49530" y="601980"/>
                    <a:pt x="58420" y="595630"/>
                    <a:pt x="72390" y="590550"/>
                  </a:cubicBezTo>
                  <a:cubicBezTo>
                    <a:pt x="91440" y="584200"/>
                    <a:pt x="125730" y="577850"/>
                    <a:pt x="148590" y="582930"/>
                  </a:cubicBezTo>
                  <a:cubicBezTo>
                    <a:pt x="172720" y="588010"/>
                    <a:pt x="199390" y="604520"/>
                    <a:pt x="214630" y="622300"/>
                  </a:cubicBezTo>
                  <a:cubicBezTo>
                    <a:pt x="229870" y="641350"/>
                    <a:pt x="240030" y="674370"/>
                    <a:pt x="242570" y="694690"/>
                  </a:cubicBezTo>
                  <a:cubicBezTo>
                    <a:pt x="245110" y="708660"/>
                    <a:pt x="243840" y="718820"/>
                    <a:pt x="238760" y="732790"/>
                  </a:cubicBezTo>
                  <a:cubicBezTo>
                    <a:pt x="231140" y="753110"/>
                    <a:pt x="214630" y="782320"/>
                    <a:pt x="194310" y="796290"/>
                  </a:cubicBezTo>
                  <a:cubicBezTo>
                    <a:pt x="175260" y="811530"/>
                    <a:pt x="146050" y="820420"/>
                    <a:pt x="121920" y="820420"/>
                  </a:cubicBezTo>
                  <a:cubicBezTo>
                    <a:pt x="97790" y="820420"/>
                    <a:pt x="66040" y="807720"/>
                    <a:pt x="48260" y="796290"/>
                  </a:cubicBezTo>
                  <a:cubicBezTo>
                    <a:pt x="36830" y="787400"/>
                    <a:pt x="29210" y="779780"/>
                    <a:pt x="21590" y="767080"/>
                  </a:cubicBezTo>
                  <a:cubicBezTo>
                    <a:pt x="11430" y="749300"/>
                    <a:pt x="0" y="717550"/>
                    <a:pt x="2540" y="693420"/>
                  </a:cubicBezTo>
                  <a:cubicBezTo>
                    <a:pt x="3810" y="669290"/>
                    <a:pt x="10160" y="650240"/>
                    <a:pt x="30480" y="622300"/>
                  </a:cubicBezTo>
                  <a:cubicBezTo>
                    <a:pt x="80010" y="551180"/>
                    <a:pt x="259080" y="422910"/>
                    <a:pt x="360680" y="320040"/>
                  </a:cubicBezTo>
                  <a:cubicBezTo>
                    <a:pt x="455930" y="223520"/>
                    <a:pt x="556260" y="63500"/>
                    <a:pt x="623570" y="22860"/>
                  </a:cubicBezTo>
                  <a:cubicBezTo>
                    <a:pt x="655320" y="3810"/>
                    <a:pt x="678180" y="0"/>
                    <a:pt x="703580" y="2540"/>
                  </a:cubicBezTo>
                  <a:cubicBezTo>
                    <a:pt x="730250" y="5080"/>
                    <a:pt x="760730" y="21590"/>
                    <a:pt x="777240" y="40640"/>
                  </a:cubicBezTo>
                  <a:cubicBezTo>
                    <a:pt x="795020" y="59690"/>
                    <a:pt x="806450" y="91440"/>
                    <a:pt x="807720" y="118110"/>
                  </a:cubicBezTo>
                  <a:cubicBezTo>
                    <a:pt x="807720" y="143510"/>
                    <a:pt x="778510" y="194310"/>
                    <a:pt x="778510" y="19431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04565" y="6838950"/>
            <a:ext cx="262890" cy="619125"/>
            <a:chOff x="0" y="0"/>
            <a:chExt cx="350520" cy="825500"/>
          </a:xfrm>
        </p:grpSpPr>
        <p:sp>
          <p:nvSpPr>
            <p:cNvPr id="22" name="Freeform 22"/>
            <p:cNvSpPr/>
            <p:nvPr/>
          </p:nvSpPr>
          <p:spPr>
            <a:xfrm>
              <a:off x="44450" y="48260"/>
              <a:ext cx="257810" cy="727710"/>
            </a:xfrm>
            <a:custGeom>
              <a:avLst/>
              <a:gdLst/>
              <a:ahLst/>
              <a:cxnLst/>
              <a:rect l="l" t="t" r="r" b="b"/>
              <a:pathLst>
                <a:path w="257810" h="727710">
                  <a:moveTo>
                    <a:pt x="240030" y="113030"/>
                  </a:moveTo>
                  <a:cubicBezTo>
                    <a:pt x="238760" y="678180"/>
                    <a:pt x="223520" y="692150"/>
                    <a:pt x="204470" y="706120"/>
                  </a:cubicBezTo>
                  <a:cubicBezTo>
                    <a:pt x="184150" y="718820"/>
                    <a:pt x="154940" y="727710"/>
                    <a:pt x="130810" y="726440"/>
                  </a:cubicBezTo>
                  <a:cubicBezTo>
                    <a:pt x="106680" y="725170"/>
                    <a:pt x="76200" y="709930"/>
                    <a:pt x="59690" y="698500"/>
                  </a:cubicBezTo>
                  <a:cubicBezTo>
                    <a:pt x="48260" y="689610"/>
                    <a:pt x="40640" y="681990"/>
                    <a:pt x="34290" y="668020"/>
                  </a:cubicBezTo>
                  <a:cubicBezTo>
                    <a:pt x="25400" y="650240"/>
                    <a:pt x="17780" y="614680"/>
                    <a:pt x="17780" y="594360"/>
                  </a:cubicBezTo>
                  <a:cubicBezTo>
                    <a:pt x="19050" y="579120"/>
                    <a:pt x="21590" y="568960"/>
                    <a:pt x="27940" y="556260"/>
                  </a:cubicBezTo>
                  <a:cubicBezTo>
                    <a:pt x="38100" y="538480"/>
                    <a:pt x="59690" y="513080"/>
                    <a:pt x="81280" y="501650"/>
                  </a:cubicBezTo>
                  <a:cubicBezTo>
                    <a:pt x="101600" y="490220"/>
                    <a:pt x="132080" y="485140"/>
                    <a:pt x="156210" y="488950"/>
                  </a:cubicBezTo>
                  <a:cubicBezTo>
                    <a:pt x="180340" y="492760"/>
                    <a:pt x="207010" y="506730"/>
                    <a:pt x="223520" y="524510"/>
                  </a:cubicBezTo>
                  <a:cubicBezTo>
                    <a:pt x="240030" y="542290"/>
                    <a:pt x="252730" y="570230"/>
                    <a:pt x="255270" y="594360"/>
                  </a:cubicBezTo>
                  <a:cubicBezTo>
                    <a:pt x="257810" y="617220"/>
                    <a:pt x="248920" y="650240"/>
                    <a:pt x="238760" y="668020"/>
                  </a:cubicBezTo>
                  <a:cubicBezTo>
                    <a:pt x="232410" y="681990"/>
                    <a:pt x="226060" y="689610"/>
                    <a:pt x="214630" y="697230"/>
                  </a:cubicBezTo>
                  <a:cubicBezTo>
                    <a:pt x="198120" y="709930"/>
                    <a:pt x="163830" y="723900"/>
                    <a:pt x="143510" y="726440"/>
                  </a:cubicBezTo>
                  <a:cubicBezTo>
                    <a:pt x="129540" y="727710"/>
                    <a:pt x="119380" y="726440"/>
                    <a:pt x="105410" y="721360"/>
                  </a:cubicBezTo>
                  <a:cubicBezTo>
                    <a:pt x="86360" y="715010"/>
                    <a:pt x="55880" y="698500"/>
                    <a:pt x="41910" y="679450"/>
                  </a:cubicBezTo>
                  <a:cubicBezTo>
                    <a:pt x="26670" y="660400"/>
                    <a:pt x="24130" y="642620"/>
                    <a:pt x="17780" y="607060"/>
                  </a:cubicBezTo>
                  <a:cubicBezTo>
                    <a:pt x="1270" y="518160"/>
                    <a:pt x="0" y="207010"/>
                    <a:pt x="6350" y="125730"/>
                  </a:cubicBezTo>
                  <a:cubicBezTo>
                    <a:pt x="8890" y="99060"/>
                    <a:pt x="7620" y="88900"/>
                    <a:pt x="16510" y="71120"/>
                  </a:cubicBezTo>
                  <a:cubicBezTo>
                    <a:pt x="27940" y="50800"/>
                    <a:pt x="54610" y="24130"/>
                    <a:pt x="76200" y="12700"/>
                  </a:cubicBezTo>
                  <a:cubicBezTo>
                    <a:pt x="92710" y="3810"/>
                    <a:pt x="111760" y="0"/>
                    <a:pt x="130810" y="2540"/>
                  </a:cubicBezTo>
                  <a:cubicBezTo>
                    <a:pt x="153670" y="6350"/>
                    <a:pt x="187960" y="19050"/>
                    <a:pt x="205740" y="36830"/>
                  </a:cubicBezTo>
                  <a:cubicBezTo>
                    <a:pt x="224790" y="55880"/>
                    <a:pt x="240030" y="113030"/>
                    <a:pt x="240030" y="1130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922575" y="6523672"/>
            <a:ext cx="484822" cy="280988"/>
            <a:chOff x="0" y="0"/>
            <a:chExt cx="646430" cy="374650"/>
          </a:xfrm>
        </p:grpSpPr>
        <p:sp>
          <p:nvSpPr>
            <p:cNvPr id="24" name="Freeform 24"/>
            <p:cNvSpPr/>
            <p:nvPr/>
          </p:nvSpPr>
          <p:spPr>
            <a:xfrm>
              <a:off x="49530" y="46990"/>
              <a:ext cx="549910" cy="278130"/>
            </a:xfrm>
            <a:custGeom>
              <a:avLst/>
              <a:gdLst/>
              <a:ahLst/>
              <a:cxnLst/>
              <a:rect l="l" t="t" r="r" b="b"/>
              <a:pathLst>
                <a:path w="549910" h="278130">
                  <a:moveTo>
                    <a:pt x="414020" y="276860"/>
                  </a:moveTo>
                  <a:cubicBezTo>
                    <a:pt x="64770" y="227330"/>
                    <a:pt x="45720" y="218440"/>
                    <a:pt x="30480" y="199390"/>
                  </a:cubicBezTo>
                  <a:cubicBezTo>
                    <a:pt x="13970" y="181610"/>
                    <a:pt x="2540" y="153670"/>
                    <a:pt x="1270" y="129540"/>
                  </a:cubicBezTo>
                  <a:cubicBezTo>
                    <a:pt x="0" y="105410"/>
                    <a:pt x="7620" y="74930"/>
                    <a:pt x="21590" y="54610"/>
                  </a:cubicBezTo>
                  <a:cubicBezTo>
                    <a:pt x="34290" y="35560"/>
                    <a:pt x="58420" y="16510"/>
                    <a:pt x="81280" y="8890"/>
                  </a:cubicBezTo>
                  <a:cubicBezTo>
                    <a:pt x="104140" y="0"/>
                    <a:pt x="134620" y="0"/>
                    <a:pt x="157480" y="7620"/>
                  </a:cubicBezTo>
                  <a:cubicBezTo>
                    <a:pt x="180340" y="15240"/>
                    <a:pt x="205740" y="36830"/>
                    <a:pt x="218440" y="53340"/>
                  </a:cubicBezTo>
                  <a:cubicBezTo>
                    <a:pt x="228600" y="64770"/>
                    <a:pt x="232410" y="76200"/>
                    <a:pt x="234950" y="88900"/>
                  </a:cubicBezTo>
                  <a:cubicBezTo>
                    <a:pt x="238760" y="100330"/>
                    <a:pt x="241300" y="111760"/>
                    <a:pt x="240030" y="127000"/>
                  </a:cubicBezTo>
                  <a:cubicBezTo>
                    <a:pt x="237490" y="147320"/>
                    <a:pt x="227330" y="179070"/>
                    <a:pt x="212090" y="198120"/>
                  </a:cubicBezTo>
                  <a:cubicBezTo>
                    <a:pt x="196850" y="215900"/>
                    <a:pt x="171450" y="232410"/>
                    <a:pt x="147320" y="237490"/>
                  </a:cubicBezTo>
                  <a:cubicBezTo>
                    <a:pt x="124460" y="243840"/>
                    <a:pt x="93980" y="240030"/>
                    <a:pt x="71120" y="229870"/>
                  </a:cubicBezTo>
                  <a:cubicBezTo>
                    <a:pt x="49530" y="220980"/>
                    <a:pt x="26670" y="195580"/>
                    <a:pt x="15240" y="177800"/>
                  </a:cubicBezTo>
                  <a:cubicBezTo>
                    <a:pt x="7620" y="166370"/>
                    <a:pt x="3810" y="156210"/>
                    <a:pt x="2540" y="142240"/>
                  </a:cubicBezTo>
                  <a:cubicBezTo>
                    <a:pt x="1270" y="121920"/>
                    <a:pt x="3810" y="87630"/>
                    <a:pt x="13970" y="66040"/>
                  </a:cubicBezTo>
                  <a:cubicBezTo>
                    <a:pt x="25400" y="44450"/>
                    <a:pt x="46990" y="24130"/>
                    <a:pt x="69850" y="13970"/>
                  </a:cubicBezTo>
                  <a:cubicBezTo>
                    <a:pt x="91440" y="2540"/>
                    <a:pt x="114300" y="3810"/>
                    <a:pt x="144780" y="3810"/>
                  </a:cubicBezTo>
                  <a:cubicBezTo>
                    <a:pt x="196850" y="5080"/>
                    <a:pt x="288290" y="21590"/>
                    <a:pt x="347980" y="30480"/>
                  </a:cubicBezTo>
                  <a:cubicBezTo>
                    <a:pt x="396240" y="38100"/>
                    <a:pt x="445770" y="40640"/>
                    <a:pt x="476250" y="54610"/>
                  </a:cubicBezTo>
                  <a:cubicBezTo>
                    <a:pt x="496570" y="63500"/>
                    <a:pt x="510540" y="73660"/>
                    <a:pt x="521970" y="87630"/>
                  </a:cubicBezTo>
                  <a:cubicBezTo>
                    <a:pt x="533400" y="101600"/>
                    <a:pt x="542290" y="120650"/>
                    <a:pt x="546100" y="137160"/>
                  </a:cubicBezTo>
                  <a:cubicBezTo>
                    <a:pt x="549910" y="154940"/>
                    <a:pt x="548640" y="176530"/>
                    <a:pt x="543560" y="193040"/>
                  </a:cubicBezTo>
                  <a:cubicBezTo>
                    <a:pt x="539750" y="210820"/>
                    <a:pt x="529590" y="228600"/>
                    <a:pt x="516890" y="242570"/>
                  </a:cubicBezTo>
                  <a:cubicBezTo>
                    <a:pt x="504190" y="255270"/>
                    <a:pt x="486410" y="266700"/>
                    <a:pt x="469900" y="271780"/>
                  </a:cubicBezTo>
                  <a:cubicBezTo>
                    <a:pt x="452120" y="278130"/>
                    <a:pt x="414020" y="276860"/>
                    <a:pt x="414020" y="27686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600931" y="2689384"/>
            <a:ext cx="1364932" cy="1102042"/>
            <a:chOff x="0" y="0"/>
            <a:chExt cx="1819910" cy="1469390"/>
          </a:xfrm>
        </p:grpSpPr>
        <p:sp>
          <p:nvSpPr>
            <p:cNvPr id="26" name="Freeform 26"/>
            <p:cNvSpPr/>
            <p:nvPr/>
          </p:nvSpPr>
          <p:spPr>
            <a:xfrm>
              <a:off x="50800" y="49530"/>
              <a:ext cx="1722120" cy="1371600"/>
            </a:xfrm>
            <a:custGeom>
              <a:avLst/>
              <a:gdLst/>
              <a:ahLst/>
              <a:cxnLst/>
              <a:rect l="l" t="t" r="r" b="b"/>
              <a:pathLst>
                <a:path w="1722120" h="1371600">
                  <a:moveTo>
                    <a:pt x="24130" y="1206500"/>
                  </a:moveTo>
                  <a:cubicBezTo>
                    <a:pt x="354330" y="853440"/>
                    <a:pt x="420370" y="796290"/>
                    <a:pt x="525780" y="712470"/>
                  </a:cubicBezTo>
                  <a:cubicBezTo>
                    <a:pt x="683260" y="586740"/>
                    <a:pt x="982980" y="370840"/>
                    <a:pt x="1139190" y="265430"/>
                  </a:cubicBezTo>
                  <a:cubicBezTo>
                    <a:pt x="1231900" y="203200"/>
                    <a:pt x="1289050" y="167640"/>
                    <a:pt x="1365250" y="124460"/>
                  </a:cubicBezTo>
                  <a:cubicBezTo>
                    <a:pt x="1437640" y="81280"/>
                    <a:pt x="1540510" y="19050"/>
                    <a:pt x="1582420" y="5080"/>
                  </a:cubicBezTo>
                  <a:cubicBezTo>
                    <a:pt x="1598930" y="0"/>
                    <a:pt x="1604010" y="0"/>
                    <a:pt x="1616710" y="1270"/>
                  </a:cubicBezTo>
                  <a:cubicBezTo>
                    <a:pt x="1634490" y="2540"/>
                    <a:pt x="1663700" y="11430"/>
                    <a:pt x="1680210" y="24130"/>
                  </a:cubicBezTo>
                  <a:cubicBezTo>
                    <a:pt x="1696720" y="38100"/>
                    <a:pt x="1711960" y="60960"/>
                    <a:pt x="1717040" y="81280"/>
                  </a:cubicBezTo>
                  <a:cubicBezTo>
                    <a:pt x="1722120" y="102870"/>
                    <a:pt x="1717040" y="132080"/>
                    <a:pt x="1710690" y="148590"/>
                  </a:cubicBezTo>
                  <a:cubicBezTo>
                    <a:pt x="1706880" y="161290"/>
                    <a:pt x="1700530" y="170180"/>
                    <a:pt x="1692910" y="177800"/>
                  </a:cubicBezTo>
                  <a:cubicBezTo>
                    <a:pt x="1685290" y="186690"/>
                    <a:pt x="1677670" y="194310"/>
                    <a:pt x="1666240" y="199390"/>
                  </a:cubicBezTo>
                  <a:cubicBezTo>
                    <a:pt x="1649730" y="207010"/>
                    <a:pt x="1617980" y="213360"/>
                    <a:pt x="1598930" y="212090"/>
                  </a:cubicBezTo>
                  <a:cubicBezTo>
                    <a:pt x="1586230" y="212090"/>
                    <a:pt x="1577340" y="208280"/>
                    <a:pt x="1567180" y="201930"/>
                  </a:cubicBezTo>
                  <a:cubicBezTo>
                    <a:pt x="1550670" y="193040"/>
                    <a:pt x="1527810" y="172720"/>
                    <a:pt x="1518920" y="153670"/>
                  </a:cubicBezTo>
                  <a:cubicBezTo>
                    <a:pt x="1508760" y="134620"/>
                    <a:pt x="1507490" y="105410"/>
                    <a:pt x="1510030" y="86360"/>
                  </a:cubicBezTo>
                  <a:cubicBezTo>
                    <a:pt x="1511300" y="73660"/>
                    <a:pt x="1513840" y="66040"/>
                    <a:pt x="1521460" y="54610"/>
                  </a:cubicBezTo>
                  <a:cubicBezTo>
                    <a:pt x="1531620" y="39370"/>
                    <a:pt x="1555750" y="17780"/>
                    <a:pt x="1572260" y="8890"/>
                  </a:cubicBezTo>
                  <a:cubicBezTo>
                    <a:pt x="1583690" y="3810"/>
                    <a:pt x="1592580" y="1270"/>
                    <a:pt x="1605280" y="1270"/>
                  </a:cubicBezTo>
                  <a:cubicBezTo>
                    <a:pt x="1623060" y="1270"/>
                    <a:pt x="1653540" y="6350"/>
                    <a:pt x="1671320" y="17780"/>
                  </a:cubicBezTo>
                  <a:cubicBezTo>
                    <a:pt x="1689100" y="29210"/>
                    <a:pt x="1705610" y="50800"/>
                    <a:pt x="1713230" y="71120"/>
                  </a:cubicBezTo>
                  <a:cubicBezTo>
                    <a:pt x="1720850" y="90170"/>
                    <a:pt x="1722120" y="118110"/>
                    <a:pt x="1715770" y="138430"/>
                  </a:cubicBezTo>
                  <a:cubicBezTo>
                    <a:pt x="1709420" y="158750"/>
                    <a:pt x="1699260" y="172720"/>
                    <a:pt x="1675130" y="193040"/>
                  </a:cubicBezTo>
                  <a:cubicBezTo>
                    <a:pt x="1616710" y="246380"/>
                    <a:pt x="1440180" y="316230"/>
                    <a:pt x="1301750" y="403860"/>
                  </a:cubicBezTo>
                  <a:cubicBezTo>
                    <a:pt x="1115060" y="523240"/>
                    <a:pt x="826770" y="734060"/>
                    <a:pt x="666750" y="858520"/>
                  </a:cubicBezTo>
                  <a:cubicBezTo>
                    <a:pt x="563880" y="938530"/>
                    <a:pt x="501650" y="988060"/>
                    <a:pt x="420370" y="1065530"/>
                  </a:cubicBezTo>
                  <a:cubicBezTo>
                    <a:pt x="331470" y="1150620"/>
                    <a:pt x="217170" y="1313180"/>
                    <a:pt x="153670" y="1351280"/>
                  </a:cubicBezTo>
                  <a:cubicBezTo>
                    <a:pt x="127000" y="1367790"/>
                    <a:pt x="107950" y="1371600"/>
                    <a:pt x="86360" y="1369060"/>
                  </a:cubicBezTo>
                  <a:cubicBezTo>
                    <a:pt x="64770" y="1366520"/>
                    <a:pt x="39370" y="1352550"/>
                    <a:pt x="24130" y="1336040"/>
                  </a:cubicBezTo>
                  <a:cubicBezTo>
                    <a:pt x="10160" y="1320800"/>
                    <a:pt x="0" y="1294130"/>
                    <a:pt x="0" y="1272540"/>
                  </a:cubicBezTo>
                  <a:cubicBezTo>
                    <a:pt x="0" y="1250950"/>
                    <a:pt x="24130" y="1206500"/>
                    <a:pt x="24130" y="120650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123170" y="2876550"/>
            <a:ext cx="218122" cy="218122"/>
            <a:chOff x="0" y="0"/>
            <a:chExt cx="290830" cy="290830"/>
          </a:xfrm>
        </p:grpSpPr>
        <p:sp>
          <p:nvSpPr>
            <p:cNvPr id="28" name="Freeform 28"/>
            <p:cNvSpPr/>
            <p:nvPr/>
          </p:nvSpPr>
          <p:spPr>
            <a:xfrm>
              <a:off x="50800" y="46990"/>
              <a:ext cx="186690" cy="193040"/>
            </a:xfrm>
            <a:custGeom>
              <a:avLst/>
              <a:gdLst/>
              <a:ahLst/>
              <a:cxnLst/>
              <a:rect l="l" t="t" r="r" b="b"/>
              <a:pathLst>
                <a:path w="186690" h="193040">
                  <a:moveTo>
                    <a:pt x="186690" y="68580"/>
                  </a:moveTo>
                  <a:cubicBezTo>
                    <a:pt x="186690" y="128270"/>
                    <a:pt x="179070" y="143510"/>
                    <a:pt x="170180" y="156210"/>
                  </a:cubicBezTo>
                  <a:cubicBezTo>
                    <a:pt x="161290" y="167640"/>
                    <a:pt x="148590" y="177800"/>
                    <a:pt x="134620" y="184150"/>
                  </a:cubicBezTo>
                  <a:cubicBezTo>
                    <a:pt x="120650" y="190500"/>
                    <a:pt x="104140" y="193040"/>
                    <a:pt x="90170" y="191770"/>
                  </a:cubicBezTo>
                  <a:cubicBezTo>
                    <a:pt x="74930" y="191770"/>
                    <a:pt x="58420" y="186690"/>
                    <a:pt x="45720" y="179070"/>
                  </a:cubicBezTo>
                  <a:cubicBezTo>
                    <a:pt x="33020" y="171450"/>
                    <a:pt x="21590" y="158750"/>
                    <a:pt x="13970" y="146050"/>
                  </a:cubicBezTo>
                  <a:cubicBezTo>
                    <a:pt x="6350" y="133350"/>
                    <a:pt x="1270" y="116840"/>
                    <a:pt x="0" y="102870"/>
                  </a:cubicBezTo>
                  <a:cubicBezTo>
                    <a:pt x="0" y="87630"/>
                    <a:pt x="2540" y="71120"/>
                    <a:pt x="8890" y="58420"/>
                  </a:cubicBezTo>
                  <a:cubicBezTo>
                    <a:pt x="15240" y="44450"/>
                    <a:pt x="25400" y="30480"/>
                    <a:pt x="36830" y="21590"/>
                  </a:cubicBezTo>
                  <a:cubicBezTo>
                    <a:pt x="48260" y="12700"/>
                    <a:pt x="63500" y="6350"/>
                    <a:pt x="78740" y="3810"/>
                  </a:cubicBezTo>
                  <a:cubicBezTo>
                    <a:pt x="92710" y="0"/>
                    <a:pt x="109220" y="1270"/>
                    <a:pt x="124460" y="6350"/>
                  </a:cubicBezTo>
                  <a:cubicBezTo>
                    <a:pt x="138430" y="10160"/>
                    <a:pt x="162560" y="29210"/>
                    <a:pt x="162560" y="2921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497021" y="5587365"/>
            <a:ext cx="353378" cy="767715"/>
            <a:chOff x="0" y="0"/>
            <a:chExt cx="471170" cy="1023620"/>
          </a:xfrm>
        </p:grpSpPr>
        <p:sp>
          <p:nvSpPr>
            <p:cNvPr id="30" name="Freeform 30"/>
            <p:cNvSpPr/>
            <p:nvPr/>
          </p:nvSpPr>
          <p:spPr>
            <a:xfrm>
              <a:off x="44450" y="48260"/>
              <a:ext cx="378460" cy="925830"/>
            </a:xfrm>
            <a:custGeom>
              <a:avLst/>
              <a:gdLst/>
              <a:ahLst/>
              <a:cxnLst/>
              <a:rect l="l" t="t" r="r" b="b"/>
              <a:pathLst>
                <a:path w="378460" h="925830">
                  <a:moveTo>
                    <a:pt x="204470" y="100330"/>
                  </a:moveTo>
                  <a:cubicBezTo>
                    <a:pt x="222250" y="438150"/>
                    <a:pt x="228600" y="459740"/>
                    <a:pt x="245110" y="506730"/>
                  </a:cubicBezTo>
                  <a:cubicBezTo>
                    <a:pt x="271780" y="585470"/>
                    <a:pt x="372110" y="749300"/>
                    <a:pt x="375920" y="814070"/>
                  </a:cubicBezTo>
                  <a:cubicBezTo>
                    <a:pt x="377190" y="843280"/>
                    <a:pt x="368300" y="862330"/>
                    <a:pt x="355600" y="880110"/>
                  </a:cubicBezTo>
                  <a:cubicBezTo>
                    <a:pt x="342900" y="896620"/>
                    <a:pt x="321310" y="913130"/>
                    <a:pt x="300990" y="919480"/>
                  </a:cubicBezTo>
                  <a:cubicBezTo>
                    <a:pt x="280670" y="925830"/>
                    <a:pt x="250190" y="923290"/>
                    <a:pt x="232410" y="918210"/>
                  </a:cubicBezTo>
                  <a:cubicBezTo>
                    <a:pt x="219710" y="914400"/>
                    <a:pt x="212090" y="910590"/>
                    <a:pt x="203200" y="900430"/>
                  </a:cubicBezTo>
                  <a:cubicBezTo>
                    <a:pt x="189230" y="889000"/>
                    <a:pt x="171450" y="861060"/>
                    <a:pt x="165100" y="843280"/>
                  </a:cubicBezTo>
                  <a:cubicBezTo>
                    <a:pt x="161290" y="831850"/>
                    <a:pt x="161290" y="821690"/>
                    <a:pt x="162560" y="808990"/>
                  </a:cubicBezTo>
                  <a:cubicBezTo>
                    <a:pt x="165100" y="791210"/>
                    <a:pt x="175260" y="763270"/>
                    <a:pt x="189230" y="746760"/>
                  </a:cubicBezTo>
                  <a:cubicBezTo>
                    <a:pt x="204470" y="730250"/>
                    <a:pt x="231140" y="717550"/>
                    <a:pt x="248920" y="713740"/>
                  </a:cubicBezTo>
                  <a:cubicBezTo>
                    <a:pt x="261620" y="709930"/>
                    <a:pt x="271780" y="711200"/>
                    <a:pt x="283210" y="712470"/>
                  </a:cubicBezTo>
                  <a:cubicBezTo>
                    <a:pt x="294640" y="713740"/>
                    <a:pt x="304800" y="715010"/>
                    <a:pt x="316230" y="722630"/>
                  </a:cubicBezTo>
                  <a:cubicBezTo>
                    <a:pt x="331470" y="731520"/>
                    <a:pt x="354330" y="750570"/>
                    <a:pt x="364490" y="769620"/>
                  </a:cubicBezTo>
                  <a:cubicBezTo>
                    <a:pt x="374650" y="789940"/>
                    <a:pt x="378460" y="816610"/>
                    <a:pt x="373380" y="836930"/>
                  </a:cubicBezTo>
                  <a:cubicBezTo>
                    <a:pt x="369570" y="858520"/>
                    <a:pt x="356870" y="882650"/>
                    <a:pt x="340360" y="896620"/>
                  </a:cubicBezTo>
                  <a:cubicBezTo>
                    <a:pt x="325120" y="911860"/>
                    <a:pt x="295910" y="920750"/>
                    <a:pt x="278130" y="924560"/>
                  </a:cubicBezTo>
                  <a:cubicBezTo>
                    <a:pt x="265430" y="925830"/>
                    <a:pt x="255270" y="924560"/>
                    <a:pt x="243840" y="920750"/>
                  </a:cubicBezTo>
                  <a:cubicBezTo>
                    <a:pt x="232410" y="918210"/>
                    <a:pt x="222250" y="915670"/>
                    <a:pt x="212090" y="908050"/>
                  </a:cubicBezTo>
                  <a:cubicBezTo>
                    <a:pt x="196850" y="896620"/>
                    <a:pt x="185420" y="881380"/>
                    <a:pt x="168910" y="854710"/>
                  </a:cubicBezTo>
                  <a:cubicBezTo>
                    <a:pt x="133350" y="795020"/>
                    <a:pt x="64770" y="614680"/>
                    <a:pt x="39370" y="535940"/>
                  </a:cubicBezTo>
                  <a:cubicBezTo>
                    <a:pt x="25400" y="491490"/>
                    <a:pt x="19050" y="467360"/>
                    <a:pt x="13970" y="427990"/>
                  </a:cubicBezTo>
                  <a:cubicBezTo>
                    <a:pt x="7620" y="383540"/>
                    <a:pt x="7620" y="334010"/>
                    <a:pt x="6350" y="283210"/>
                  </a:cubicBezTo>
                  <a:cubicBezTo>
                    <a:pt x="5080" y="226060"/>
                    <a:pt x="0" y="144780"/>
                    <a:pt x="8890" y="100330"/>
                  </a:cubicBezTo>
                  <a:cubicBezTo>
                    <a:pt x="13970" y="72390"/>
                    <a:pt x="19050" y="52070"/>
                    <a:pt x="33020" y="35560"/>
                  </a:cubicBezTo>
                  <a:cubicBezTo>
                    <a:pt x="48260" y="19050"/>
                    <a:pt x="74930" y="6350"/>
                    <a:pt x="95250" y="2540"/>
                  </a:cubicBezTo>
                  <a:cubicBezTo>
                    <a:pt x="110490" y="0"/>
                    <a:pt x="127000" y="3810"/>
                    <a:pt x="140970" y="8890"/>
                  </a:cubicBezTo>
                  <a:cubicBezTo>
                    <a:pt x="154940" y="13970"/>
                    <a:pt x="170180" y="22860"/>
                    <a:pt x="180340" y="35560"/>
                  </a:cubicBezTo>
                  <a:cubicBezTo>
                    <a:pt x="191770" y="50800"/>
                    <a:pt x="204470" y="100330"/>
                    <a:pt x="204470" y="1003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4382414" y="7633335"/>
            <a:ext cx="1468755" cy="463868"/>
            <a:chOff x="0" y="0"/>
            <a:chExt cx="1958340" cy="618490"/>
          </a:xfrm>
        </p:grpSpPr>
        <p:sp>
          <p:nvSpPr>
            <p:cNvPr id="32" name="Freeform 32"/>
            <p:cNvSpPr/>
            <p:nvPr/>
          </p:nvSpPr>
          <p:spPr>
            <a:xfrm>
              <a:off x="48260" y="50800"/>
              <a:ext cx="1861820" cy="530860"/>
            </a:xfrm>
            <a:custGeom>
              <a:avLst/>
              <a:gdLst/>
              <a:ahLst/>
              <a:cxnLst/>
              <a:rect l="l" t="t" r="r" b="b"/>
              <a:pathLst>
                <a:path w="1861820" h="530860">
                  <a:moveTo>
                    <a:pt x="1809750" y="184150"/>
                  </a:moveTo>
                  <a:cubicBezTo>
                    <a:pt x="1555750" y="321310"/>
                    <a:pt x="1534160" y="327660"/>
                    <a:pt x="1480820" y="344170"/>
                  </a:cubicBezTo>
                  <a:cubicBezTo>
                    <a:pt x="1377950" y="375920"/>
                    <a:pt x="1143000" y="440690"/>
                    <a:pt x="1017270" y="469900"/>
                  </a:cubicBezTo>
                  <a:cubicBezTo>
                    <a:pt x="932180" y="488950"/>
                    <a:pt x="887730" y="501650"/>
                    <a:pt x="801370" y="510540"/>
                  </a:cubicBezTo>
                  <a:cubicBezTo>
                    <a:pt x="673100" y="521970"/>
                    <a:pt x="455930" y="530860"/>
                    <a:pt x="322580" y="515620"/>
                  </a:cubicBezTo>
                  <a:cubicBezTo>
                    <a:pt x="226060" y="505460"/>
                    <a:pt x="115570" y="473710"/>
                    <a:pt x="73660" y="455930"/>
                  </a:cubicBezTo>
                  <a:cubicBezTo>
                    <a:pt x="57150" y="450850"/>
                    <a:pt x="52070" y="448310"/>
                    <a:pt x="43180" y="439420"/>
                  </a:cubicBezTo>
                  <a:cubicBezTo>
                    <a:pt x="29210" y="426720"/>
                    <a:pt x="11430" y="402590"/>
                    <a:pt x="6350" y="382270"/>
                  </a:cubicBezTo>
                  <a:cubicBezTo>
                    <a:pt x="0" y="360680"/>
                    <a:pt x="2540" y="332740"/>
                    <a:pt x="11430" y="313690"/>
                  </a:cubicBezTo>
                  <a:cubicBezTo>
                    <a:pt x="19050" y="293370"/>
                    <a:pt x="38100" y="273050"/>
                    <a:pt x="57150" y="261620"/>
                  </a:cubicBezTo>
                  <a:cubicBezTo>
                    <a:pt x="76200" y="251460"/>
                    <a:pt x="105410" y="247650"/>
                    <a:pt x="124460" y="248920"/>
                  </a:cubicBezTo>
                  <a:cubicBezTo>
                    <a:pt x="137160" y="250190"/>
                    <a:pt x="146050" y="252730"/>
                    <a:pt x="157480" y="259080"/>
                  </a:cubicBezTo>
                  <a:cubicBezTo>
                    <a:pt x="173990" y="267970"/>
                    <a:pt x="196850" y="288290"/>
                    <a:pt x="205740" y="307340"/>
                  </a:cubicBezTo>
                  <a:cubicBezTo>
                    <a:pt x="215900" y="326390"/>
                    <a:pt x="217170" y="356870"/>
                    <a:pt x="215900" y="375920"/>
                  </a:cubicBezTo>
                  <a:cubicBezTo>
                    <a:pt x="214630" y="388620"/>
                    <a:pt x="209550" y="398780"/>
                    <a:pt x="203200" y="407670"/>
                  </a:cubicBezTo>
                  <a:cubicBezTo>
                    <a:pt x="198120" y="417830"/>
                    <a:pt x="193040" y="426720"/>
                    <a:pt x="181610" y="435610"/>
                  </a:cubicBezTo>
                  <a:cubicBezTo>
                    <a:pt x="167640" y="447040"/>
                    <a:pt x="137160" y="459740"/>
                    <a:pt x="119380" y="462280"/>
                  </a:cubicBezTo>
                  <a:cubicBezTo>
                    <a:pt x="106680" y="464820"/>
                    <a:pt x="96520" y="463550"/>
                    <a:pt x="83820" y="459740"/>
                  </a:cubicBezTo>
                  <a:cubicBezTo>
                    <a:pt x="67310" y="454660"/>
                    <a:pt x="40640" y="439420"/>
                    <a:pt x="26670" y="422910"/>
                  </a:cubicBezTo>
                  <a:cubicBezTo>
                    <a:pt x="12700" y="406400"/>
                    <a:pt x="3810" y="379730"/>
                    <a:pt x="2540" y="358140"/>
                  </a:cubicBezTo>
                  <a:cubicBezTo>
                    <a:pt x="2540" y="336550"/>
                    <a:pt x="10160" y="311150"/>
                    <a:pt x="22860" y="293370"/>
                  </a:cubicBezTo>
                  <a:cubicBezTo>
                    <a:pt x="35560" y="275590"/>
                    <a:pt x="57150" y="259080"/>
                    <a:pt x="78740" y="252730"/>
                  </a:cubicBezTo>
                  <a:cubicBezTo>
                    <a:pt x="99060" y="246380"/>
                    <a:pt x="119380" y="250190"/>
                    <a:pt x="147320" y="254000"/>
                  </a:cubicBezTo>
                  <a:cubicBezTo>
                    <a:pt x="191770" y="261620"/>
                    <a:pt x="252730" y="293370"/>
                    <a:pt x="323850" y="303530"/>
                  </a:cubicBezTo>
                  <a:cubicBezTo>
                    <a:pt x="426720" y="317500"/>
                    <a:pt x="595630" y="311150"/>
                    <a:pt x="709930" y="303530"/>
                  </a:cubicBezTo>
                  <a:cubicBezTo>
                    <a:pt x="800100" y="298450"/>
                    <a:pt x="855980" y="292100"/>
                    <a:pt x="955040" y="271780"/>
                  </a:cubicBezTo>
                  <a:cubicBezTo>
                    <a:pt x="1112520" y="240030"/>
                    <a:pt x="1427480" y="162560"/>
                    <a:pt x="1559560" y="105410"/>
                  </a:cubicBezTo>
                  <a:cubicBezTo>
                    <a:pt x="1630680" y="74930"/>
                    <a:pt x="1676400" y="27940"/>
                    <a:pt x="1714500" y="12700"/>
                  </a:cubicBezTo>
                  <a:cubicBezTo>
                    <a:pt x="1732280" y="3810"/>
                    <a:pt x="1742440" y="0"/>
                    <a:pt x="1758950" y="0"/>
                  </a:cubicBezTo>
                  <a:cubicBezTo>
                    <a:pt x="1779270" y="1270"/>
                    <a:pt x="1808480" y="8890"/>
                    <a:pt x="1824990" y="22860"/>
                  </a:cubicBezTo>
                  <a:cubicBezTo>
                    <a:pt x="1841500" y="36830"/>
                    <a:pt x="1854200" y="64770"/>
                    <a:pt x="1859280" y="83820"/>
                  </a:cubicBezTo>
                  <a:cubicBezTo>
                    <a:pt x="1861820" y="100330"/>
                    <a:pt x="1860550" y="115570"/>
                    <a:pt x="1854200" y="130810"/>
                  </a:cubicBezTo>
                  <a:cubicBezTo>
                    <a:pt x="1846580" y="149860"/>
                    <a:pt x="1809750" y="184150"/>
                    <a:pt x="1809750" y="18415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601255" y="7415212"/>
            <a:ext cx="218122" cy="218122"/>
            <a:chOff x="0" y="0"/>
            <a:chExt cx="290830" cy="290830"/>
          </a:xfrm>
        </p:grpSpPr>
        <p:sp>
          <p:nvSpPr>
            <p:cNvPr id="34" name="Freeform 34"/>
            <p:cNvSpPr/>
            <p:nvPr/>
          </p:nvSpPr>
          <p:spPr>
            <a:xfrm>
              <a:off x="49530" y="46990"/>
              <a:ext cx="187960" cy="193040"/>
            </a:xfrm>
            <a:custGeom>
              <a:avLst/>
              <a:gdLst/>
              <a:ahLst/>
              <a:cxnLst/>
              <a:rect l="l" t="t" r="r" b="b"/>
              <a:pathLst>
                <a:path w="187960" h="193040">
                  <a:moveTo>
                    <a:pt x="186690" y="68580"/>
                  </a:moveTo>
                  <a:cubicBezTo>
                    <a:pt x="187960" y="128270"/>
                    <a:pt x="180340" y="143510"/>
                    <a:pt x="171450" y="156210"/>
                  </a:cubicBezTo>
                  <a:cubicBezTo>
                    <a:pt x="162560" y="167640"/>
                    <a:pt x="148590" y="177800"/>
                    <a:pt x="135890" y="184150"/>
                  </a:cubicBezTo>
                  <a:cubicBezTo>
                    <a:pt x="121920" y="189230"/>
                    <a:pt x="105410" y="193040"/>
                    <a:pt x="90170" y="191770"/>
                  </a:cubicBezTo>
                  <a:cubicBezTo>
                    <a:pt x="76200" y="190500"/>
                    <a:pt x="59690" y="186690"/>
                    <a:pt x="46990" y="179070"/>
                  </a:cubicBezTo>
                  <a:cubicBezTo>
                    <a:pt x="34290" y="170180"/>
                    <a:pt x="22860" y="158750"/>
                    <a:pt x="15240" y="146050"/>
                  </a:cubicBezTo>
                  <a:cubicBezTo>
                    <a:pt x="7620" y="133350"/>
                    <a:pt x="2540" y="116840"/>
                    <a:pt x="1270" y="102870"/>
                  </a:cubicBezTo>
                  <a:cubicBezTo>
                    <a:pt x="0" y="87630"/>
                    <a:pt x="3810" y="71120"/>
                    <a:pt x="8890" y="58420"/>
                  </a:cubicBezTo>
                  <a:cubicBezTo>
                    <a:pt x="15240" y="44450"/>
                    <a:pt x="25400" y="30480"/>
                    <a:pt x="38100" y="21590"/>
                  </a:cubicBezTo>
                  <a:cubicBezTo>
                    <a:pt x="49530" y="12700"/>
                    <a:pt x="64770" y="6350"/>
                    <a:pt x="78740" y="3810"/>
                  </a:cubicBezTo>
                  <a:cubicBezTo>
                    <a:pt x="93980" y="0"/>
                    <a:pt x="110490" y="1270"/>
                    <a:pt x="124460" y="6350"/>
                  </a:cubicBezTo>
                  <a:cubicBezTo>
                    <a:pt x="138430" y="10160"/>
                    <a:pt x="163830" y="29210"/>
                    <a:pt x="163830" y="2921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7419192" y="4623435"/>
            <a:ext cx="746760" cy="1347788"/>
            <a:chOff x="0" y="0"/>
            <a:chExt cx="995680" cy="1797050"/>
          </a:xfrm>
        </p:grpSpPr>
        <p:sp>
          <p:nvSpPr>
            <p:cNvPr id="36" name="Freeform 36"/>
            <p:cNvSpPr/>
            <p:nvPr/>
          </p:nvSpPr>
          <p:spPr>
            <a:xfrm>
              <a:off x="48260" y="43180"/>
              <a:ext cx="896620" cy="1704340"/>
            </a:xfrm>
            <a:custGeom>
              <a:avLst/>
              <a:gdLst/>
              <a:ahLst/>
              <a:cxnLst/>
              <a:rect l="l" t="t" r="r" b="b"/>
              <a:pathLst>
                <a:path w="896620" h="1704340">
                  <a:moveTo>
                    <a:pt x="895350" y="121920"/>
                  </a:moveTo>
                  <a:cubicBezTo>
                    <a:pt x="698500" y="713740"/>
                    <a:pt x="448310" y="1253490"/>
                    <a:pt x="332740" y="1455420"/>
                  </a:cubicBezTo>
                  <a:cubicBezTo>
                    <a:pt x="279400" y="1550670"/>
                    <a:pt x="234950" y="1616710"/>
                    <a:pt x="196850" y="1656080"/>
                  </a:cubicBezTo>
                  <a:cubicBezTo>
                    <a:pt x="176530" y="1677670"/>
                    <a:pt x="158750" y="1690370"/>
                    <a:pt x="142240" y="1697990"/>
                  </a:cubicBezTo>
                  <a:cubicBezTo>
                    <a:pt x="129540" y="1703070"/>
                    <a:pt x="120650" y="1704340"/>
                    <a:pt x="107950" y="1703070"/>
                  </a:cubicBezTo>
                  <a:cubicBezTo>
                    <a:pt x="90170" y="1701800"/>
                    <a:pt x="58420" y="1690370"/>
                    <a:pt x="43180" y="1680210"/>
                  </a:cubicBezTo>
                  <a:cubicBezTo>
                    <a:pt x="33020" y="1673860"/>
                    <a:pt x="26670" y="1667510"/>
                    <a:pt x="20320" y="1656080"/>
                  </a:cubicBezTo>
                  <a:cubicBezTo>
                    <a:pt x="11430" y="1639570"/>
                    <a:pt x="1270" y="1611630"/>
                    <a:pt x="2540" y="1590040"/>
                  </a:cubicBezTo>
                  <a:cubicBezTo>
                    <a:pt x="3810" y="1568450"/>
                    <a:pt x="13970" y="1543050"/>
                    <a:pt x="27940" y="1526540"/>
                  </a:cubicBezTo>
                  <a:cubicBezTo>
                    <a:pt x="41910" y="1510030"/>
                    <a:pt x="68580" y="1497330"/>
                    <a:pt x="86360" y="1492250"/>
                  </a:cubicBezTo>
                  <a:cubicBezTo>
                    <a:pt x="99060" y="1488440"/>
                    <a:pt x="107950" y="1487170"/>
                    <a:pt x="120650" y="1489710"/>
                  </a:cubicBezTo>
                  <a:cubicBezTo>
                    <a:pt x="138430" y="1493520"/>
                    <a:pt x="167640" y="1507490"/>
                    <a:pt x="182880" y="1518920"/>
                  </a:cubicBezTo>
                  <a:cubicBezTo>
                    <a:pt x="191770" y="1527810"/>
                    <a:pt x="198120" y="1535430"/>
                    <a:pt x="203200" y="1546860"/>
                  </a:cubicBezTo>
                  <a:cubicBezTo>
                    <a:pt x="209550" y="1563370"/>
                    <a:pt x="217170" y="1592580"/>
                    <a:pt x="213360" y="1614170"/>
                  </a:cubicBezTo>
                  <a:cubicBezTo>
                    <a:pt x="209550" y="1635760"/>
                    <a:pt x="193040" y="1659890"/>
                    <a:pt x="181610" y="1673860"/>
                  </a:cubicBezTo>
                  <a:cubicBezTo>
                    <a:pt x="172720" y="1684020"/>
                    <a:pt x="165100" y="1689100"/>
                    <a:pt x="152400" y="1692910"/>
                  </a:cubicBezTo>
                  <a:cubicBezTo>
                    <a:pt x="135890" y="1699260"/>
                    <a:pt x="105410" y="1704340"/>
                    <a:pt x="85090" y="1700530"/>
                  </a:cubicBezTo>
                  <a:cubicBezTo>
                    <a:pt x="63500" y="1695450"/>
                    <a:pt x="40640" y="1681480"/>
                    <a:pt x="26670" y="1664970"/>
                  </a:cubicBezTo>
                  <a:cubicBezTo>
                    <a:pt x="12700" y="1648460"/>
                    <a:pt x="3810" y="1619250"/>
                    <a:pt x="2540" y="1601470"/>
                  </a:cubicBezTo>
                  <a:cubicBezTo>
                    <a:pt x="0" y="1588770"/>
                    <a:pt x="1270" y="1579880"/>
                    <a:pt x="6350" y="1567180"/>
                  </a:cubicBezTo>
                  <a:cubicBezTo>
                    <a:pt x="12700" y="1545590"/>
                    <a:pt x="30480" y="1513840"/>
                    <a:pt x="48260" y="1485900"/>
                  </a:cubicBezTo>
                  <a:cubicBezTo>
                    <a:pt x="69850" y="1454150"/>
                    <a:pt x="99060" y="1435100"/>
                    <a:pt x="130810" y="1385570"/>
                  </a:cubicBezTo>
                  <a:cubicBezTo>
                    <a:pt x="200660" y="1278890"/>
                    <a:pt x="323850" y="1014730"/>
                    <a:pt x="406400" y="844550"/>
                  </a:cubicBezTo>
                  <a:cubicBezTo>
                    <a:pt x="478790" y="697230"/>
                    <a:pt x="547370" y="562610"/>
                    <a:pt x="600710" y="425450"/>
                  </a:cubicBezTo>
                  <a:cubicBezTo>
                    <a:pt x="647700" y="298450"/>
                    <a:pt x="674370" y="115570"/>
                    <a:pt x="715010" y="53340"/>
                  </a:cubicBezTo>
                  <a:cubicBezTo>
                    <a:pt x="731520" y="26670"/>
                    <a:pt x="746760" y="15240"/>
                    <a:pt x="767080" y="7620"/>
                  </a:cubicBezTo>
                  <a:cubicBezTo>
                    <a:pt x="786130" y="0"/>
                    <a:pt x="815340" y="0"/>
                    <a:pt x="835660" y="7620"/>
                  </a:cubicBezTo>
                  <a:cubicBezTo>
                    <a:pt x="855980" y="15240"/>
                    <a:pt x="877570" y="34290"/>
                    <a:pt x="887730" y="54610"/>
                  </a:cubicBezTo>
                  <a:cubicBezTo>
                    <a:pt x="896620" y="73660"/>
                    <a:pt x="895350" y="123190"/>
                    <a:pt x="895350" y="12319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6792130" y="5614035"/>
            <a:ext cx="218122" cy="218122"/>
            <a:chOff x="0" y="0"/>
            <a:chExt cx="290830" cy="290830"/>
          </a:xfrm>
        </p:grpSpPr>
        <p:sp>
          <p:nvSpPr>
            <p:cNvPr id="38" name="Freeform 38"/>
            <p:cNvSpPr/>
            <p:nvPr/>
          </p:nvSpPr>
          <p:spPr>
            <a:xfrm>
              <a:off x="49530" y="48260"/>
              <a:ext cx="186690" cy="193040"/>
            </a:xfrm>
            <a:custGeom>
              <a:avLst/>
              <a:gdLst/>
              <a:ahLst/>
              <a:cxnLst/>
              <a:rect l="l" t="t" r="r" b="b"/>
              <a:pathLst>
                <a:path w="186690" h="193040">
                  <a:moveTo>
                    <a:pt x="186690" y="68580"/>
                  </a:moveTo>
                  <a:cubicBezTo>
                    <a:pt x="186690" y="128270"/>
                    <a:pt x="180340" y="143510"/>
                    <a:pt x="171450" y="154940"/>
                  </a:cubicBezTo>
                  <a:cubicBezTo>
                    <a:pt x="162560" y="166370"/>
                    <a:pt x="148590" y="177800"/>
                    <a:pt x="134620" y="182880"/>
                  </a:cubicBezTo>
                  <a:cubicBezTo>
                    <a:pt x="121920" y="189230"/>
                    <a:pt x="105410" y="193040"/>
                    <a:pt x="90170" y="191770"/>
                  </a:cubicBezTo>
                  <a:cubicBezTo>
                    <a:pt x="74930" y="190500"/>
                    <a:pt x="59690" y="185420"/>
                    <a:pt x="46990" y="177800"/>
                  </a:cubicBezTo>
                  <a:cubicBezTo>
                    <a:pt x="34290" y="170180"/>
                    <a:pt x="21590" y="158750"/>
                    <a:pt x="13970" y="146050"/>
                  </a:cubicBezTo>
                  <a:cubicBezTo>
                    <a:pt x="6350" y="133350"/>
                    <a:pt x="1270" y="116840"/>
                    <a:pt x="1270" y="102870"/>
                  </a:cubicBezTo>
                  <a:cubicBezTo>
                    <a:pt x="0" y="87630"/>
                    <a:pt x="2540" y="71120"/>
                    <a:pt x="8890" y="57150"/>
                  </a:cubicBezTo>
                  <a:cubicBezTo>
                    <a:pt x="15240" y="44450"/>
                    <a:pt x="25400" y="30480"/>
                    <a:pt x="36830" y="21590"/>
                  </a:cubicBezTo>
                  <a:cubicBezTo>
                    <a:pt x="49530" y="12700"/>
                    <a:pt x="64770" y="5080"/>
                    <a:pt x="78740" y="2540"/>
                  </a:cubicBezTo>
                  <a:cubicBezTo>
                    <a:pt x="93980" y="0"/>
                    <a:pt x="110490" y="1270"/>
                    <a:pt x="124460" y="5080"/>
                  </a:cubicBezTo>
                  <a:cubicBezTo>
                    <a:pt x="138430" y="10160"/>
                    <a:pt x="163830" y="29210"/>
                    <a:pt x="163830" y="2921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Freeform 39"/>
          <p:cNvSpPr/>
          <p:nvPr/>
        </p:nvSpPr>
        <p:spPr>
          <a:xfrm>
            <a:off x="387067" y="9076103"/>
            <a:ext cx="940347" cy="1026300"/>
          </a:xfrm>
          <a:custGeom>
            <a:avLst/>
            <a:gdLst/>
            <a:ahLst/>
            <a:cxnLst/>
            <a:rect l="l" t="t" r="r" b="b"/>
            <a:pathLst>
              <a:path w="940347" h="1026300">
                <a:moveTo>
                  <a:pt x="0" y="0"/>
                </a:moveTo>
                <a:lnTo>
                  <a:pt x="940347" y="0"/>
                </a:lnTo>
                <a:lnTo>
                  <a:pt x="940347" y="1026299"/>
                </a:lnTo>
                <a:lnTo>
                  <a:pt x="0" y="10262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2325903" y="4486770"/>
            <a:ext cx="940347" cy="1026300"/>
          </a:xfrm>
          <a:custGeom>
            <a:avLst/>
            <a:gdLst/>
            <a:ahLst/>
            <a:cxnLst/>
            <a:rect l="l" t="t" r="r" b="b"/>
            <a:pathLst>
              <a:path w="940347" h="1026300">
                <a:moveTo>
                  <a:pt x="0" y="0"/>
                </a:moveTo>
                <a:lnTo>
                  <a:pt x="940347" y="0"/>
                </a:lnTo>
                <a:lnTo>
                  <a:pt x="940347" y="1026300"/>
                </a:lnTo>
                <a:lnTo>
                  <a:pt x="0" y="10263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7314100" y="2402184"/>
            <a:ext cx="940347" cy="1026300"/>
          </a:xfrm>
          <a:custGeom>
            <a:avLst/>
            <a:gdLst/>
            <a:ahLst/>
            <a:cxnLst/>
            <a:rect l="l" t="t" r="r" b="b"/>
            <a:pathLst>
              <a:path w="940347" h="1026300">
                <a:moveTo>
                  <a:pt x="0" y="0"/>
                </a:moveTo>
                <a:lnTo>
                  <a:pt x="940347" y="0"/>
                </a:lnTo>
                <a:lnTo>
                  <a:pt x="940347" y="1026300"/>
                </a:lnTo>
                <a:lnTo>
                  <a:pt x="0" y="10263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14021526" y="402035"/>
            <a:ext cx="3659286" cy="1400075"/>
          </a:xfrm>
          <a:custGeom>
            <a:avLst/>
            <a:gdLst/>
            <a:ahLst/>
            <a:cxnLst/>
            <a:rect l="l" t="t" r="r" b="b"/>
            <a:pathLst>
              <a:path w="3659286" h="1400075">
                <a:moveTo>
                  <a:pt x="0" y="0"/>
                </a:moveTo>
                <a:lnTo>
                  <a:pt x="3659286" y="0"/>
                </a:lnTo>
                <a:lnTo>
                  <a:pt x="3659286" y="1400074"/>
                </a:lnTo>
                <a:lnTo>
                  <a:pt x="0" y="14000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515255" y="325748"/>
            <a:ext cx="3600413" cy="1745655"/>
          </a:xfrm>
          <a:custGeom>
            <a:avLst/>
            <a:gdLst/>
            <a:ahLst/>
            <a:cxnLst/>
            <a:rect l="l" t="t" r="r" b="b"/>
            <a:pathLst>
              <a:path w="3600413" h="1745655">
                <a:moveTo>
                  <a:pt x="0" y="0"/>
                </a:moveTo>
                <a:lnTo>
                  <a:pt x="3600413" y="0"/>
                </a:lnTo>
                <a:lnTo>
                  <a:pt x="3600413" y="1745655"/>
                </a:lnTo>
                <a:lnTo>
                  <a:pt x="0" y="174565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7093968" y="137992"/>
            <a:ext cx="4378859" cy="2428479"/>
          </a:xfrm>
          <a:custGeom>
            <a:avLst/>
            <a:gdLst/>
            <a:ahLst/>
            <a:cxnLst/>
            <a:rect l="l" t="t" r="r" b="b"/>
            <a:pathLst>
              <a:path w="4378859" h="2428479">
                <a:moveTo>
                  <a:pt x="0" y="0"/>
                </a:moveTo>
                <a:lnTo>
                  <a:pt x="4378859" y="0"/>
                </a:lnTo>
                <a:lnTo>
                  <a:pt x="4378859" y="2428479"/>
                </a:lnTo>
                <a:lnTo>
                  <a:pt x="0" y="242847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712" b="-7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 rot="-25232">
            <a:off x="9155010" y="3442794"/>
            <a:ext cx="8052403" cy="262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26"/>
              </a:lnSpc>
            </a:pPr>
            <a:r>
              <a:rPr lang="en-US" sz="10230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Food Planner Application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600931" y="8041005"/>
            <a:ext cx="4336776" cy="159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45"/>
              </a:lnSpc>
            </a:pPr>
            <a:r>
              <a:rPr lang="en-US" sz="4532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Group Code:</a:t>
            </a:r>
          </a:p>
          <a:p>
            <a:pPr algn="ctr">
              <a:lnSpc>
                <a:spcPts val="6345"/>
              </a:lnSpc>
              <a:spcBef>
                <a:spcPct val="0"/>
              </a:spcBef>
            </a:pPr>
            <a:r>
              <a:rPr lang="en-US" sz="4532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CAI1_SWD4_G1e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11508225" y="5097702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2" y="0"/>
                </a:moveTo>
                <a:lnTo>
                  <a:pt x="0" y="0"/>
                </a:lnTo>
                <a:lnTo>
                  <a:pt x="0" y="7277127"/>
                </a:lnTo>
                <a:lnTo>
                  <a:pt x="7597482" y="7277127"/>
                </a:lnTo>
                <a:lnTo>
                  <a:pt x="75974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H="1">
            <a:off x="-2255839" y="-1937852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3" y="0"/>
                </a:moveTo>
                <a:lnTo>
                  <a:pt x="0" y="0"/>
                </a:lnTo>
                <a:lnTo>
                  <a:pt x="0" y="7277127"/>
                </a:lnTo>
                <a:lnTo>
                  <a:pt x="7597483" y="7277127"/>
                </a:lnTo>
                <a:lnTo>
                  <a:pt x="75974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648316" y="550903"/>
            <a:ext cx="4589666" cy="1585521"/>
          </a:xfrm>
          <a:custGeom>
            <a:avLst/>
            <a:gdLst/>
            <a:ahLst/>
            <a:cxnLst/>
            <a:rect l="l" t="t" r="r" b="b"/>
            <a:pathLst>
              <a:path w="4589666" h="1585521">
                <a:moveTo>
                  <a:pt x="0" y="0"/>
                </a:moveTo>
                <a:lnTo>
                  <a:pt x="4589666" y="0"/>
                </a:lnTo>
                <a:lnTo>
                  <a:pt x="4589666" y="1585521"/>
                </a:lnTo>
                <a:lnTo>
                  <a:pt x="0" y="15855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05122" y="441194"/>
            <a:ext cx="2122033" cy="2689380"/>
          </a:xfrm>
          <a:custGeom>
            <a:avLst/>
            <a:gdLst/>
            <a:ahLst/>
            <a:cxnLst/>
            <a:rect l="l" t="t" r="r" b="b"/>
            <a:pathLst>
              <a:path w="2122033" h="2689380">
                <a:moveTo>
                  <a:pt x="0" y="0"/>
                </a:moveTo>
                <a:lnTo>
                  <a:pt x="2122033" y="0"/>
                </a:lnTo>
                <a:lnTo>
                  <a:pt x="2122033" y="2689380"/>
                </a:lnTo>
                <a:lnTo>
                  <a:pt x="0" y="2689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238956">
            <a:off x="9483602" y="332618"/>
            <a:ext cx="9648576" cy="9121776"/>
          </a:xfrm>
          <a:custGeom>
            <a:avLst/>
            <a:gdLst/>
            <a:ahLst/>
            <a:cxnLst/>
            <a:rect l="l" t="t" r="r" b="b"/>
            <a:pathLst>
              <a:path w="9648576" h="9121776">
                <a:moveTo>
                  <a:pt x="0" y="0"/>
                </a:moveTo>
                <a:lnTo>
                  <a:pt x="9648577" y="0"/>
                </a:lnTo>
                <a:lnTo>
                  <a:pt x="9648577" y="9121776"/>
                </a:lnTo>
                <a:lnTo>
                  <a:pt x="0" y="91217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9701727" y="4379695"/>
            <a:ext cx="464179" cy="537976"/>
            <a:chOff x="0" y="0"/>
            <a:chExt cx="798830" cy="925830"/>
          </a:xfrm>
        </p:grpSpPr>
        <p:sp>
          <p:nvSpPr>
            <p:cNvPr id="8" name="Freeform 8"/>
            <p:cNvSpPr/>
            <p:nvPr/>
          </p:nvSpPr>
          <p:spPr>
            <a:xfrm>
              <a:off x="50800" y="48260"/>
              <a:ext cx="699770" cy="830580"/>
            </a:xfrm>
            <a:custGeom>
              <a:avLst/>
              <a:gdLst/>
              <a:ahLst/>
              <a:cxnLst/>
              <a:rect l="l" t="t" r="r" b="b"/>
              <a:pathLst>
                <a:path w="699770" h="830580">
                  <a:moveTo>
                    <a:pt x="25400" y="641350"/>
                  </a:moveTo>
                  <a:cubicBezTo>
                    <a:pt x="546100" y="2540"/>
                    <a:pt x="563880" y="1270"/>
                    <a:pt x="586740" y="2540"/>
                  </a:cubicBezTo>
                  <a:cubicBezTo>
                    <a:pt x="610870" y="2540"/>
                    <a:pt x="637540" y="13970"/>
                    <a:pt x="655320" y="29210"/>
                  </a:cubicBezTo>
                  <a:cubicBezTo>
                    <a:pt x="673100" y="43180"/>
                    <a:pt x="689610" y="68580"/>
                    <a:pt x="694690" y="91440"/>
                  </a:cubicBezTo>
                  <a:cubicBezTo>
                    <a:pt x="699770" y="114300"/>
                    <a:pt x="693420" y="146050"/>
                    <a:pt x="687070" y="165100"/>
                  </a:cubicBezTo>
                  <a:cubicBezTo>
                    <a:pt x="681990" y="177800"/>
                    <a:pt x="676910" y="186690"/>
                    <a:pt x="666750" y="195580"/>
                  </a:cubicBezTo>
                  <a:cubicBezTo>
                    <a:pt x="651510" y="209550"/>
                    <a:pt x="621030" y="226060"/>
                    <a:pt x="601980" y="231140"/>
                  </a:cubicBezTo>
                  <a:cubicBezTo>
                    <a:pt x="588010" y="233680"/>
                    <a:pt x="577850" y="234950"/>
                    <a:pt x="563880" y="231140"/>
                  </a:cubicBezTo>
                  <a:cubicBezTo>
                    <a:pt x="544830" y="226060"/>
                    <a:pt x="515620" y="213360"/>
                    <a:pt x="499110" y="196850"/>
                  </a:cubicBezTo>
                  <a:cubicBezTo>
                    <a:pt x="482600" y="180340"/>
                    <a:pt x="469900" y="153670"/>
                    <a:pt x="467360" y="130810"/>
                  </a:cubicBezTo>
                  <a:cubicBezTo>
                    <a:pt x="464820" y="107950"/>
                    <a:pt x="471170" y="78740"/>
                    <a:pt x="482600" y="58420"/>
                  </a:cubicBezTo>
                  <a:cubicBezTo>
                    <a:pt x="494030" y="38100"/>
                    <a:pt x="516890" y="19050"/>
                    <a:pt x="538480" y="10160"/>
                  </a:cubicBezTo>
                  <a:cubicBezTo>
                    <a:pt x="560070" y="1270"/>
                    <a:pt x="589280" y="0"/>
                    <a:pt x="612140" y="6350"/>
                  </a:cubicBezTo>
                  <a:cubicBezTo>
                    <a:pt x="633730" y="11430"/>
                    <a:pt x="659130" y="27940"/>
                    <a:pt x="673100" y="46990"/>
                  </a:cubicBezTo>
                  <a:cubicBezTo>
                    <a:pt x="687070" y="64770"/>
                    <a:pt x="695960" y="96520"/>
                    <a:pt x="697230" y="116840"/>
                  </a:cubicBezTo>
                  <a:cubicBezTo>
                    <a:pt x="698500" y="130810"/>
                    <a:pt x="698500" y="137160"/>
                    <a:pt x="690880" y="153670"/>
                  </a:cubicBezTo>
                  <a:cubicBezTo>
                    <a:pt x="669290" y="203200"/>
                    <a:pt x="548640" y="322580"/>
                    <a:pt x="473710" y="419100"/>
                  </a:cubicBezTo>
                  <a:cubicBezTo>
                    <a:pt x="387350" y="529590"/>
                    <a:pt x="270510" y="725170"/>
                    <a:pt x="204470" y="784860"/>
                  </a:cubicBezTo>
                  <a:cubicBezTo>
                    <a:pt x="176530" y="808990"/>
                    <a:pt x="160020" y="821690"/>
                    <a:pt x="134620" y="825500"/>
                  </a:cubicBezTo>
                  <a:cubicBezTo>
                    <a:pt x="109220" y="830580"/>
                    <a:pt x="74930" y="821690"/>
                    <a:pt x="54610" y="810260"/>
                  </a:cubicBezTo>
                  <a:cubicBezTo>
                    <a:pt x="38100" y="801370"/>
                    <a:pt x="25400" y="786130"/>
                    <a:pt x="16510" y="770890"/>
                  </a:cubicBezTo>
                  <a:cubicBezTo>
                    <a:pt x="7620" y="755650"/>
                    <a:pt x="0" y="737870"/>
                    <a:pt x="0" y="718820"/>
                  </a:cubicBezTo>
                  <a:cubicBezTo>
                    <a:pt x="1270" y="694690"/>
                    <a:pt x="25400" y="641350"/>
                    <a:pt x="25400" y="64135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9692502" y="4743142"/>
            <a:ext cx="231721" cy="546831"/>
            <a:chOff x="0" y="0"/>
            <a:chExt cx="398780" cy="941070"/>
          </a:xfrm>
        </p:grpSpPr>
        <p:sp>
          <p:nvSpPr>
            <p:cNvPr id="10" name="Freeform 10"/>
            <p:cNvSpPr/>
            <p:nvPr/>
          </p:nvSpPr>
          <p:spPr>
            <a:xfrm>
              <a:off x="48260" y="48260"/>
              <a:ext cx="304800" cy="843280"/>
            </a:xfrm>
            <a:custGeom>
              <a:avLst/>
              <a:gdLst/>
              <a:ahLst/>
              <a:cxnLst/>
              <a:rect l="l" t="t" r="r" b="b"/>
              <a:pathLst>
                <a:path w="304800" h="843280">
                  <a:moveTo>
                    <a:pt x="66040" y="721360"/>
                  </a:moveTo>
                  <a:cubicBezTo>
                    <a:pt x="73660" y="412750"/>
                    <a:pt x="0" y="165100"/>
                    <a:pt x="3810" y="101600"/>
                  </a:cubicBezTo>
                  <a:cubicBezTo>
                    <a:pt x="3810" y="82550"/>
                    <a:pt x="6350" y="77470"/>
                    <a:pt x="13970" y="66040"/>
                  </a:cubicBezTo>
                  <a:cubicBezTo>
                    <a:pt x="24130" y="49530"/>
                    <a:pt x="44450" y="24130"/>
                    <a:pt x="64770" y="13970"/>
                  </a:cubicBezTo>
                  <a:cubicBezTo>
                    <a:pt x="85090" y="3810"/>
                    <a:pt x="113030" y="0"/>
                    <a:pt x="135890" y="3810"/>
                  </a:cubicBezTo>
                  <a:cubicBezTo>
                    <a:pt x="158750" y="7620"/>
                    <a:pt x="184150" y="21590"/>
                    <a:pt x="199390" y="38100"/>
                  </a:cubicBezTo>
                  <a:cubicBezTo>
                    <a:pt x="214630" y="55880"/>
                    <a:pt x="226060" y="86360"/>
                    <a:pt x="228600" y="105410"/>
                  </a:cubicBezTo>
                  <a:cubicBezTo>
                    <a:pt x="231140" y="118110"/>
                    <a:pt x="228600" y="129540"/>
                    <a:pt x="226060" y="140970"/>
                  </a:cubicBezTo>
                  <a:cubicBezTo>
                    <a:pt x="223520" y="153670"/>
                    <a:pt x="220980" y="163830"/>
                    <a:pt x="212090" y="175260"/>
                  </a:cubicBezTo>
                  <a:cubicBezTo>
                    <a:pt x="200660" y="190500"/>
                    <a:pt x="177800" y="213360"/>
                    <a:pt x="156210" y="220980"/>
                  </a:cubicBezTo>
                  <a:cubicBezTo>
                    <a:pt x="134620" y="229870"/>
                    <a:pt x="105410" y="231140"/>
                    <a:pt x="83820" y="223520"/>
                  </a:cubicBezTo>
                  <a:cubicBezTo>
                    <a:pt x="62230" y="217170"/>
                    <a:pt x="38100" y="200660"/>
                    <a:pt x="24130" y="182880"/>
                  </a:cubicBezTo>
                  <a:cubicBezTo>
                    <a:pt x="11430" y="163830"/>
                    <a:pt x="2540" y="135890"/>
                    <a:pt x="2540" y="113030"/>
                  </a:cubicBezTo>
                  <a:cubicBezTo>
                    <a:pt x="2540" y="90170"/>
                    <a:pt x="12700" y="63500"/>
                    <a:pt x="26670" y="45720"/>
                  </a:cubicBezTo>
                  <a:cubicBezTo>
                    <a:pt x="40640" y="26670"/>
                    <a:pt x="68580" y="11430"/>
                    <a:pt x="87630" y="5080"/>
                  </a:cubicBezTo>
                  <a:cubicBezTo>
                    <a:pt x="100330" y="1270"/>
                    <a:pt x="110490" y="0"/>
                    <a:pt x="124460" y="2540"/>
                  </a:cubicBezTo>
                  <a:cubicBezTo>
                    <a:pt x="143510" y="5080"/>
                    <a:pt x="173990" y="15240"/>
                    <a:pt x="190500" y="30480"/>
                  </a:cubicBezTo>
                  <a:cubicBezTo>
                    <a:pt x="208280" y="45720"/>
                    <a:pt x="215900" y="63500"/>
                    <a:pt x="227330" y="92710"/>
                  </a:cubicBezTo>
                  <a:cubicBezTo>
                    <a:pt x="250190" y="152400"/>
                    <a:pt x="271780" y="300990"/>
                    <a:pt x="283210" y="383540"/>
                  </a:cubicBezTo>
                  <a:cubicBezTo>
                    <a:pt x="292100" y="441960"/>
                    <a:pt x="297180" y="482600"/>
                    <a:pt x="298450" y="537210"/>
                  </a:cubicBezTo>
                  <a:cubicBezTo>
                    <a:pt x="300990" y="599440"/>
                    <a:pt x="304800" y="683260"/>
                    <a:pt x="294640" y="732790"/>
                  </a:cubicBezTo>
                  <a:cubicBezTo>
                    <a:pt x="287020" y="764540"/>
                    <a:pt x="279400" y="788670"/>
                    <a:pt x="261620" y="806450"/>
                  </a:cubicBezTo>
                  <a:cubicBezTo>
                    <a:pt x="243840" y="824230"/>
                    <a:pt x="212090" y="838200"/>
                    <a:pt x="189230" y="840740"/>
                  </a:cubicBezTo>
                  <a:cubicBezTo>
                    <a:pt x="170180" y="843280"/>
                    <a:pt x="151130" y="838200"/>
                    <a:pt x="134620" y="831850"/>
                  </a:cubicBezTo>
                  <a:cubicBezTo>
                    <a:pt x="118110" y="824230"/>
                    <a:pt x="102870" y="814070"/>
                    <a:pt x="91440" y="798830"/>
                  </a:cubicBezTo>
                  <a:cubicBezTo>
                    <a:pt x="77470" y="779780"/>
                    <a:pt x="66040" y="721360"/>
                    <a:pt x="66040" y="72136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0047832" y="4439470"/>
            <a:ext cx="425805" cy="205892"/>
            <a:chOff x="0" y="0"/>
            <a:chExt cx="732790" cy="354330"/>
          </a:xfrm>
        </p:grpSpPr>
        <p:sp>
          <p:nvSpPr>
            <p:cNvPr id="12" name="Freeform 12"/>
            <p:cNvSpPr/>
            <p:nvPr/>
          </p:nvSpPr>
          <p:spPr>
            <a:xfrm>
              <a:off x="40640" y="49530"/>
              <a:ext cx="642620" cy="265430"/>
            </a:xfrm>
            <a:custGeom>
              <a:avLst/>
              <a:gdLst/>
              <a:ahLst/>
              <a:cxnLst/>
              <a:rect l="l" t="t" r="r" b="b"/>
              <a:pathLst>
                <a:path w="642620" h="265430">
                  <a:moveTo>
                    <a:pt x="118110" y="20320"/>
                  </a:moveTo>
                  <a:cubicBezTo>
                    <a:pt x="436880" y="16510"/>
                    <a:pt x="476250" y="0"/>
                    <a:pt x="511810" y="1270"/>
                  </a:cubicBezTo>
                  <a:cubicBezTo>
                    <a:pt x="539750" y="3810"/>
                    <a:pt x="565150" y="7620"/>
                    <a:pt x="585470" y="20320"/>
                  </a:cubicBezTo>
                  <a:cubicBezTo>
                    <a:pt x="605790" y="33020"/>
                    <a:pt x="624840" y="57150"/>
                    <a:pt x="633730" y="80010"/>
                  </a:cubicBezTo>
                  <a:cubicBezTo>
                    <a:pt x="641350" y="102870"/>
                    <a:pt x="642620" y="133350"/>
                    <a:pt x="635000" y="156210"/>
                  </a:cubicBezTo>
                  <a:cubicBezTo>
                    <a:pt x="627380" y="179070"/>
                    <a:pt x="609600" y="204470"/>
                    <a:pt x="590550" y="218440"/>
                  </a:cubicBezTo>
                  <a:cubicBezTo>
                    <a:pt x="570230" y="232410"/>
                    <a:pt x="541020" y="241300"/>
                    <a:pt x="516890" y="240030"/>
                  </a:cubicBezTo>
                  <a:cubicBezTo>
                    <a:pt x="492760" y="240030"/>
                    <a:pt x="462280" y="224790"/>
                    <a:pt x="445770" y="213360"/>
                  </a:cubicBezTo>
                  <a:cubicBezTo>
                    <a:pt x="433070" y="205740"/>
                    <a:pt x="426720" y="195580"/>
                    <a:pt x="420370" y="184150"/>
                  </a:cubicBezTo>
                  <a:cubicBezTo>
                    <a:pt x="412750" y="173990"/>
                    <a:pt x="407670" y="163830"/>
                    <a:pt x="405130" y="148590"/>
                  </a:cubicBezTo>
                  <a:cubicBezTo>
                    <a:pt x="401320" y="128270"/>
                    <a:pt x="401320" y="95250"/>
                    <a:pt x="411480" y="73660"/>
                  </a:cubicBezTo>
                  <a:cubicBezTo>
                    <a:pt x="421640" y="50800"/>
                    <a:pt x="445770" y="27940"/>
                    <a:pt x="462280" y="16510"/>
                  </a:cubicBezTo>
                  <a:cubicBezTo>
                    <a:pt x="474980" y="8890"/>
                    <a:pt x="485140" y="5080"/>
                    <a:pt x="499110" y="3810"/>
                  </a:cubicBezTo>
                  <a:cubicBezTo>
                    <a:pt x="519430" y="1270"/>
                    <a:pt x="556260" y="6350"/>
                    <a:pt x="575310" y="13970"/>
                  </a:cubicBezTo>
                  <a:cubicBezTo>
                    <a:pt x="588010" y="19050"/>
                    <a:pt x="596900" y="25400"/>
                    <a:pt x="605790" y="36830"/>
                  </a:cubicBezTo>
                  <a:cubicBezTo>
                    <a:pt x="619760" y="52070"/>
                    <a:pt x="635000" y="85090"/>
                    <a:pt x="640080" y="105410"/>
                  </a:cubicBezTo>
                  <a:cubicBezTo>
                    <a:pt x="642620" y="119380"/>
                    <a:pt x="642620" y="129540"/>
                    <a:pt x="638810" y="143510"/>
                  </a:cubicBezTo>
                  <a:cubicBezTo>
                    <a:pt x="632460" y="163830"/>
                    <a:pt x="618490" y="194310"/>
                    <a:pt x="600710" y="210820"/>
                  </a:cubicBezTo>
                  <a:cubicBezTo>
                    <a:pt x="582930" y="226060"/>
                    <a:pt x="558800" y="232410"/>
                    <a:pt x="529590" y="240030"/>
                  </a:cubicBezTo>
                  <a:cubicBezTo>
                    <a:pt x="491490" y="250190"/>
                    <a:pt x="441960" y="251460"/>
                    <a:pt x="387350" y="254000"/>
                  </a:cubicBezTo>
                  <a:cubicBezTo>
                    <a:pt x="311150" y="257810"/>
                    <a:pt x="180340" y="265430"/>
                    <a:pt x="118110" y="254000"/>
                  </a:cubicBezTo>
                  <a:cubicBezTo>
                    <a:pt x="83820" y="247650"/>
                    <a:pt x="59690" y="238760"/>
                    <a:pt x="40640" y="224790"/>
                  </a:cubicBezTo>
                  <a:cubicBezTo>
                    <a:pt x="25400" y="212090"/>
                    <a:pt x="15240" y="196850"/>
                    <a:pt x="10160" y="177800"/>
                  </a:cubicBezTo>
                  <a:cubicBezTo>
                    <a:pt x="2540" y="156210"/>
                    <a:pt x="0" y="119380"/>
                    <a:pt x="10160" y="95250"/>
                  </a:cubicBezTo>
                  <a:cubicBezTo>
                    <a:pt x="19050" y="71120"/>
                    <a:pt x="44450" y="45720"/>
                    <a:pt x="64770" y="34290"/>
                  </a:cubicBezTo>
                  <a:cubicBezTo>
                    <a:pt x="81280" y="24130"/>
                    <a:pt x="118110" y="20320"/>
                    <a:pt x="118110" y="2032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649168" y="5741898"/>
            <a:ext cx="1787469" cy="2488881"/>
          </a:xfrm>
          <a:custGeom>
            <a:avLst/>
            <a:gdLst/>
            <a:ahLst/>
            <a:cxnLst/>
            <a:rect l="l" t="t" r="r" b="b"/>
            <a:pathLst>
              <a:path w="1787469" h="2488881">
                <a:moveTo>
                  <a:pt x="0" y="0"/>
                </a:moveTo>
                <a:lnTo>
                  <a:pt x="1787469" y="0"/>
                </a:lnTo>
                <a:lnTo>
                  <a:pt x="1787469" y="2488882"/>
                </a:lnTo>
                <a:lnTo>
                  <a:pt x="0" y="24888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3372108" y="4648683"/>
            <a:ext cx="4574917" cy="1563790"/>
          </a:xfrm>
          <a:custGeom>
            <a:avLst/>
            <a:gdLst/>
            <a:ahLst/>
            <a:cxnLst/>
            <a:rect l="l" t="t" r="r" b="b"/>
            <a:pathLst>
              <a:path w="4574917" h="1563790">
                <a:moveTo>
                  <a:pt x="0" y="0"/>
                </a:moveTo>
                <a:lnTo>
                  <a:pt x="4574917" y="0"/>
                </a:lnTo>
                <a:lnTo>
                  <a:pt x="4574917" y="1563790"/>
                </a:lnTo>
                <a:lnTo>
                  <a:pt x="0" y="15637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4210464" y="125328"/>
            <a:ext cx="2193003" cy="2436670"/>
          </a:xfrm>
          <a:custGeom>
            <a:avLst/>
            <a:gdLst/>
            <a:ahLst/>
            <a:cxnLst/>
            <a:rect l="l" t="t" r="r" b="b"/>
            <a:pathLst>
              <a:path w="2193003" h="2436670">
                <a:moveTo>
                  <a:pt x="0" y="0"/>
                </a:moveTo>
                <a:lnTo>
                  <a:pt x="2193004" y="0"/>
                </a:lnTo>
                <a:lnTo>
                  <a:pt x="2193004" y="2436671"/>
                </a:lnTo>
                <a:lnTo>
                  <a:pt x="0" y="24366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4768176" y="6959457"/>
            <a:ext cx="13800453" cy="3553617"/>
          </a:xfrm>
          <a:custGeom>
            <a:avLst/>
            <a:gdLst/>
            <a:ahLst/>
            <a:cxnLst/>
            <a:rect l="l" t="t" r="r" b="b"/>
            <a:pathLst>
              <a:path w="13800453" h="3553617">
                <a:moveTo>
                  <a:pt x="0" y="0"/>
                </a:moveTo>
                <a:lnTo>
                  <a:pt x="13800453" y="0"/>
                </a:lnTo>
                <a:lnTo>
                  <a:pt x="13800453" y="3553616"/>
                </a:lnTo>
                <a:lnTo>
                  <a:pt x="0" y="355361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221" r="-2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38427" y="3223717"/>
            <a:ext cx="4463033" cy="819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3"/>
              </a:lnSpc>
            </a:pPr>
            <a:r>
              <a:rPr lang="en-US" sz="4781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Room Database</a:t>
            </a:r>
          </a:p>
        </p:txBody>
      </p:sp>
      <p:sp>
        <p:nvSpPr>
          <p:cNvPr id="18" name="TextBox 18"/>
          <p:cNvSpPr txBox="1"/>
          <p:nvPr/>
        </p:nvSpPr>
        <p:spPr>
          <a:xfrm rot="-25232">
            <a:off x="10451011" y="4350553"/>
            <a:ext cx="7948847" cy="2662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87"/>
              </a:lnSpc>
            </a:pPr>
            <a:r>
              <a:rPr lang="en-US" sz="10395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Technologies and Tools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427" y="8377975"/>
            <a:ext cx="4463033" cy="166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3"/>
              </a:lnSpc>
            </a:pPr>
            <a:r>
              <a:rPr lang="en-US" sz="4781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Firebase Authentication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75449" y="2673148"/>
            <a:ext cx="4463033" cy="819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3"/>
              </a:lnSpc>
            </a:pPr>
            <a:r>
              <a:rPr lang="en-US" sz="4781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Retrofit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38956">
            <a:off x="-10496678" y="-5168615"/>
            <a:ext cx="15811754" cy="14948452"/>
          </a:xfrm>
          <a:custGeom>
            <a:avLst/>
            <a:gdLst/>
            <a:ahLst/>
            <a:cxnLst/>
            <a:rect l="l" t="t" r="r" b="b"/>
            <a:pathLst>
              <a:path w="15811754" h="14948452">
                <a:moveTo>
                  <a:pt x="0" y="0"/>
                </a:moveTo>
                <a:lnTo>
                  <a:pt x="15811754" y="0"/>
                </a:lnTo>
                <a:lnTo>
                  <a:pt x="15811754" y="14948453"/>
                </a:lnTo>
                <a:lnTo>
                  <a:pt x="0" y="14948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H="1">
            <a:off x="10308970" y="-3063647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2" y="0"/>
                </a:moveTo>
                <a:lnTo>
                  <a:pt x="0" y="0"/>
                </a:lnTo>
                <a:lnTo>
                  <a:pt x="0" y="7277127"/>
                </a:lnTo>
                <a:lnTo>
                  <a:pt x="7597482" y="7277127"/>
                </a:lnTo>
                <a:lnTo>
                  <a:pt x="759748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353917" y="3089431"/>
            <a:ext cx="15392357" cy="1025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3995">
                <a:solidFill>
                  <a:srgbClr val="69330F"/>
                </a:solidFill>
                <a:latin typeface="Arbutus Slab"/>
                <a:ea typeface="Arbutus Slab"/>
                <a:cs typeface="Arbutus Slab"/>
                <a:sym typeface="Arbutus Slab"/>
              </a:rPr>
              <a:t>Android Studio: The main IDE for coding and debugging the application.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41726" y="2910314"/>
            <a:ext cx="988129" cy="771999"/>
            <a:chOff x="0" y="0"/>
            <a:chExt cx="812775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7754" cy="6350000"/>
            </a:xfrm>
            <a:custGeom>
              <a:avLst/>
              <a:gdLst/>
              <a:ahLst/>
              <a:cxnLst/>
              <a:rect l="l" t="t" r="r" b="b"/>
              <a:pathLst>
                <a:path w="8127754" h="6350000">
                  <a:moveTo>
                    <a:pt x="4063877" y="0"/>
                  </a:moveTo>
                  <a:cubicBezTo>
                    <a:pt x="1819460" y="0"/>
                    <a:pt x="0" y="1421496"/>
                    <a:pt x="0" y="3175000"/>
                  </a:cubicBezTo>
                  <a:cubicBezTo>
                    <a:pt x="0" y="4928504"/>
                    <a:pt x="1819460" y="6350000"/>
                    <a:pt x="4063877" y="6350000"/>
                  </a:cubicBezTo>
                  <a:cubicBezTo>
                    <a:pt x="6308295" y="6350000"/>
                    <a:pt x="8127754" y="4928504"/>
                    <a:pt x="8127754" y="3175000"/>
                  </a:cubicBezTo>
                  <a:cubicBezTo>
                    <a:pt x="8127754" y="1421496"/>
                    <a:pt x="6308295" y="0"/>
                    <a:pt x="4063877" y="0"/>
                  </a:cubicBezTo>
                  <a:close/>
                </a:path>
              </a:pathLst>
            </a:custGeom>
            <a:solidFill>
              <a:srgbClr val="AE612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86866" y="3090383"/>
            <a:ext cx="69784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spc="359">
                <a:solidFill>
                  <a:srgbClr val="FFFBEC"/>
                </a:solidFill>
                <a:latin typeface="Barlow Bold"/>
                <a:ea typeface="Barlow Bold"/>
                <a:cs typeface="Barlow Bold"/>
                <a:sym typeface="Barlow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53917" y="4449858"/>
            <a:ext cx="15392357" cy="1097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200"/>
              </a:lnSpc>
            </a:pPr>
            <a:r>
              <a:rPr lang="en-US" sz="4200">
                <a:solidFill>
                  <a:srgbClr val="69330F"/>
                </a:solidFill>
                <a:latin typeface="Arbutus Slab"/>
                <a:ea typeface="Arbutus Slab"/>
                <a:cs typeface="Arbutus Slab"/>
                <a:sym typeface="Arbutus Slab"/>
              </a:rPr>
              <a:t>Firebase Authentication: Handles user login and registration, including social logins like Google.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41726" y="4428280"/>
            <a:ext cx="988129" cy="771999"/>
            <a:chOff x="0" y="0"/>
            <a:chExt cx="8127755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7754" cy="6350000"/>
            </a:xfrm>
            <a:custGeom>
              <a:avLst/>
              <a:gdLst/>
              <a:ahLst/>
              <a:cxnLst/>
              <a:rect l="l" t="t" r="r" b="b"/>
              <a:pathLst>
                <a:path w="8127754" h="6350000">
                  <a:moveTo>
                    <a:pt x="4063877" y="0"/>
                  </a:moveTo>
                  <a:cubicBezTo>
                    <a:pt x="1819460" y="0"/>
                    <a:pt x="0" y="1421496"/>
                    <a:pt x="0" y="3175000"/>
                  </a:cubicBezTo>
                  <a:cubicBezTo>
                    <a:pt x="0" y="4928504"/>
                    <a:pt x="1819460" y="6350000"/>
                    <a:pt x="4063877" y="6350000"/>
                  </a:cubicBezTo>
                  <a:cubicBezTo>
                    <a:pt x="6308295" y="6350000"/>
                    <a:pt x="8127754" y="4928504"/>
                    <a:pt x="8127754" y="3175000"/>
                  </a:cubicBezTo>
                  <a:cubicBezTo>
                    <a:pt x="8127754" y="1421496"/>
                    <a:pt x="6308295" y="0"/>
                    <a:pt x="4063877" y="0"/>
                  </a:cubicBezTo>
                  <a:close/>
                </a:path>
              </a:pathLst>
            </a:custGeom>
            <a:solidFill>
              <a:srgbClr val="AE612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86866" y="4608349"/>
            <a:ext cx="69784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600"/>
              </a:lnSpc>
            </a:pPr>
            <a:r>
              <a:rPr lang="en-US" sz="3600" b="1" u="none" spc="359">
                <a:solidFill>
                  <a:srgbClr val="FFFBEC"/>
                </a:solidFill>
                <a:latin typeface="Barlow Bold"/>
                <a:ea typeface="Barlow Bold"/>
                <a:cs typeface="Barlow Bold"/>
                <a:sym typeface="Barlow Bold"/>
              </a:rPr>
              <a:t>2</a:t>
            </a:r>
          </a:p>
        </p:txBody>
      </p:sp>
      <p:sp>
        <p:nvSpPr>
          <p:cNvPr id="12" name="Freeform 12"/>
          <p:cNvSpPr/>
          <p:nvPr/>
        </p:nvSpPr>
        <p:spPr>
          <a:xfrm rot="1868236">
            <a:off x="16676543" y="-364047"/>
            <a:ext cx="1165514" cy="3027310"/>
          </a:xfrm>
          <a:custGeom>
            <a:avLst/>
            <a:gdLst/>
            <a:ahLst/>
            <a:cxnLst/>
            <a:rect l="l" t="t" r="r" b="b"/>
            <a:pathLst>
              <a:path w="1165514" h="3027310">
                <a:moveTo>
                  <a:pt x="0" y="0"/>
                </a:moveTo>
                <a:lnTo>
                  <a:pt x="1165514" y="0"/>
                </a:lnTo>
                <a:lnTo>
                  <a:pt x="1165514" y="3027310"/>
                </a:lnTo>
                <a:lnTo>
                  <a:pt x="0" y="30273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353917" y="7164236"/>
            <a:ext cx="15392357" cy="1097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200"/>
              </a:lnSpc>
            </a:pPr>
            <a:r>
              <a:rPr lang="en-US" sz="4200">
                <a:solidFill>
                  <a:srgbClr val="69330F"/>
                </a:solidFill>
                <a:latin typeface="Arbutus Slab"/>
                <a:ea typeface="Arbutus Slab"/>
                <a:cs typeface="Arbutus Slab"/>
                <a:sym typeface="Arbutus Slab"/>
              </a:rPr>
              <a:t>Retrofit: For network requests to fetch meal data from APIs.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41726" y="7162665"/>
            <a:ext cx="988129" cy="771999"/>
            <a:chOff x="0" y="0"/>
            <a:chExt cx="1317505" cy="102933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317505" cy="1029332"/>
              <a:chOff x="0" y="0"/>
              <a:chExt cx="8127755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7754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8127754" h="6350000">
                    <a:moveTo>
                      <a:pt x="4063877" y="0"/>
                    </a:moveTo>
                    <a:cubicBezTo>
                      <a:pt x="1819460" y="0"/>
                      <a:pt x="0" y="1421496"/>
                      <a:pt x="0" y="3175000"/>
                    </a:cubicBezTo>
                    <a:cubicBezTo>
                      <a:pt x="0" y="4928504"/>
                      <a:pt x="1819460" y="6350000"/>
                      <a:pt x="4063877" y="6350000"/>
                    </a:cubicBezTo>
                    <a:cubicBezTo>
                      <a:pt x="6308295" y="6350000"/>
                      <a:pt x="8127754" y="4928504"/>
                      <a:pt x="8127754" y="3175000"/>
                    </a:cubicBezTo>
                    <a:cubicBezTo>
                      <a:pt x="8127754" y="1421496"/>
                      <a:pt x="6308295" y="0"/>
                      <a:pt x="4063877" y="0"/>
                    </a:cubicBezTo>
                    <a:close/>
                  </a:path>
                </a:pathLst>
              </a:custGeom>
              <a:solidFill>
                <a:srgbClr val="AE612E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93520" y="217867"/>
              <a:ext cx="930465" cy="664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00"/>
                </a:lnSpc>
              </a:pPr>
              <a:r>
                <a:rPr lang="en-US" sz="3600" b="1" u="none" spc="359">
                  <a:solidFill>
                    <a:srgbClr val="FFFBEC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4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353917" y="5882167"/>
            <a:ext cx="15392357" cy="1097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200"/>
              </a:lnSpc>
            </a:pPr>
            <a:r>
              <a:rPr lang="en-US" sz="4200">
                <a:solidFill>
                  <a:srgbClr val="69330F"/>
                </a:solidFill>
                <a:latin typeface="Arbutus Slab"/>
                <a:ea typeface="Arbutus Slab"/>
                <a:cs typeface="Arbutus Slab"/>
                <a:sym typeface="Arbutus Slab"/>
              </a:rPr>
              <a:t>Room Database: Manages local data storage, enabling offline access to favorite meals.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41726" y="5943229"/>
            <a:ext cx="988129" cy="771999"/>
            <a:chOff x="0" y="0"/>
            <a:chExt cx="1317505" cy="102933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317505" cy="1029332"/>
              <a:chOff x="0" y="0"/>
              <a:chExt cx="8127755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7754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8127754" h="6350000">
                    <a:moveTo>
                      <a:pt x="4063877" y="0"/>
                    </a:moveTo>
                    <a:cubicBezTo>
                      <a:pt x="1819460" y="0"/>
                      <a:pt x="0" y="1421496"/>
                      <a:pt x="0" y="3175000"/>
                    </a:cubicBezTo>
                    <a:cubicBezTo>
                      <a:pt x="0" y="4928504"/>
                      <a:pt x="1819460" y="6350000"/>
                      <a:pt x="4063877" y="6350000"/>
                    </a:cubicBezTo>
                    <a:cubicBezTo>
                      <a:pt x="6308295" y="6350000"/>
                      <a:pt x="8127754" y="4928504"/>
                      <a:pt x="8127754" y="3175000"/>
                    </a:cubicBezTo>
                    <a:cubicBezTo>
                      <a:pt x="8127754" y="1421496"/>
                      <a:pt x="6308295" y="0"/>
                      <a:pt x="4063877" y="0"/>
                    </a:cubicBezTo>
                    <a:close/>
                  </a:path>
                </a:pathLst>
              </a:custGeom>
              <a:solidFill>
                <a:srgbClr val="AE612E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93520" y="217867"/>
              <a:ext cx="930465" cy="664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00"/>
                </a:lnSpc>
              </a:pPr>
              <a:r>
                <a:rPr lang="en-US" sz="3600" b="1" u="none" spc="359">
                  <a:solidFill>
                    <a:srgbClr val="FFFBEC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3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353917" y="8594891"/>
            <a:ext cx="15392357" cy="1097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200"/>
              </a:lnSpc>
            </a:pPr>
            <a:r>
              <a:rPr lang="en-US" sz="4200">
                <a:solidFill>
                  <a:srgbClr val="69330F"/>
                </a:solidFill>
                <a:latin typeface="Arbutus Slab"/>
                <a:ea typeface="Arbutus Slab"/>
                <a:cs typeface="Arbutus Slab"/>
                <a:sym typeface="Arbutus Slab"/>
              </a:rPr>
              <a:t>MVVM: Improves modularity and testability by separating UI from business logic.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41726" y="8617210"/>
            <a:ext cx="988129" cy="771999"/>
            <a:chOff x="0" y="0"/>
            <a:chExt cx="8127755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7754" cy="6350000"/>
            </a:xfrm>
            <a:custGeom>
              <a:avLst/>
              <a:gdLst/>
              <a:ahLst/>
              <a:cxnLst/>
              <a:rect l="l" t="t" r="r" b="b"/>
              <a:pathLst>
                <a:path w="8127754" h="6350000">
                  <a:moveTo>
                    <a:pt x="4063877" y="0"/>
                  </a:moveTo>
                  <a:cubicBezTo>
                    <a:pt x="1819460" y="0"/>
                    <a:pt x="0" y="1421496"/>
                    <a:pt x="0" y="3175000"/>
                  </a:cubicBezTo>
                  <a:cubicBezTo>
                    <a:pt x="0" y="4928504"/>
                    <a:pt x="1819460" y="6350000"/>
                    <a:pt x="4063877" y="6350000"/>
                  </a:cubicBezTo>
                  <a:cubicBezTo>
                    <a:pt x="6308295" y="6350000"/>
                    <a:pt x="8127754" y="4928504"/>
                    <a:pt x="8127754" y="3175000"/>
                  </a:cubicBezTo>
                  <a:cubicBezTo>
                    <a:pt x="8127754" y="1421496"/>
                    <a:pt x="6308295" y="0"/>
                    <a:pt x="4063877" y="0"/>
                  </a:cubicBezTo>
                  <a:close/>
                </a:path>
              </a:pathLst>
            </a:custGeom>
            <a:solidFill>
              <a:srgbClr val="AE612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86866" y="8795564"/>
            <a:ext cx="697849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600"/>
              </a:lnSpc>
            </a:pPr>
            <a:r>
              <a:rPr lang="en-US" sz="3600" b="1" u="none" spc="359">
                <a:solidFill>
                  <a:srgbClr val="FFFBEC"/>
                </a:solidFill>
                <a:latin typeface="Barlow Bold"/>
                <a:ea typeface="Barlow Bold"/>
                <a:cs typeface="Barlow Bold"/>
                <a:sym typeface="Barlow Bold"/>
              </a:rPr>
              <a:t>5</a:t>
            </a:r>
          </a:p>
        </p:txBody>
      </p:sp>
      <p:sp>
        <p:nvSpPr>
          <p:cNvPr id="27" name="TextBox 27"/>
          <p:cNvSpPr txBox="1"/>
          <p:nvPr/>
        </p:nvSpPr>
        <p:spPr>
          <a:xfrm rot="-25232">
            <a:off x="3154331" y="1014844"/>
            <a:ext cx="11980665" cy="1246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9"/>
              </a:lnSpc>
            </a:pPr>
            <a:r>
              <a:rPr lang="en-US" sz="9407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Technologies and Tools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-890329" y="-1979433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3" y="0"/>
                </a:moveTo>
                <a:lnTo>
                  <a:pt x="0" y="0"/>
                </a:lnTo>
                <a:lnTo>
                  <a:pt x="0" y="7277126"/>
                </a:lnTo>
                <a:lnTo>
                  <a:pt x="7597483" y="7277126"/>
                </a:lnTo>
                <a:lnTo>
                  <a:pt x="75974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H="1">
            <a:off x="12781971" y="1504937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2" y="0"/>
                </a:moveTo>
                <a:lnTo>
                  <a:pt x="0" y="0"/>
                </a:lnTo>
                <a:lnTo>
                  <a:pt x="0" y="7277126"/>
                </a:lnTo>
                <a:lnTo>
                  <a:pt x="7597482" y="7277126"/>
                </a:lnTo>
                <a:lnTo>
                  <a:pt x="75974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238956">
            <a:off x="-6877177" y="4642684"/>
            <a:ext cx="15811754" cy="14948452"/>
          </a:xfrm>
          <a:custGeom>
            <a:avLst/>
            <a:gdLst/>
            <a:ahLst/>
            <a:cxnLst/>
            <a:rect l="l" t="t" r="r" b="b"/>
            <a:pathLst>
              <a:path w="15811754" h="14948452">
                <a:moveTo>
                  <a:pt x="0" y="0"/>
                </a:moveTo>
                <a:lnTo>
                  <a:pt x="15811754" y="0"/>
                </a:lnTo>
                <a:lnTo>
                  <a:pt x="15811754" y="14948453"/>
                </a:lnTo>
                <a:lnTo>
                  <a:pt x="0" y="14948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238956">
            <a:off x="8674835" y="-9989773"/>
            <a:ext cx="15811754" cy="14948452"/>
          </a:xfrm>
          <a:custGeom>
            <a:avLst/>
            <a:gdLst/>
            <a:ahLst/>
            <a:cxnLst/>
            <a:rect l="l" t="t" r="r" b="b"/>
            <a:pathLst>
              <a:path w="15811754" h="14948452">
                <a:moveTo>
                  <a:pt x="0" y="0"/>
                </a:moveTo>
                <a:lnTo>
                  <a:pt x="15811754" y="0"/>
                </a:lnTo>
                <a:lnTo>
                  <a:pt x="15811754" y="14948453"/>
                </a:lnTo>
                <a:lnTo>
                  <a:pt x="0" y="14948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494931" y="6575082"/>
            <a:ext cx="5182433" cy="3711918"/>
          </a:xfrm>
          <a:custGeom>
            <a:avLst/>
            <a:gdLst/>
            <a:ahLst/>
            <a:cxnLst/>
            <a:rect l="l" t="t" r="r" b="b"/>
            <a:pathLst>
              <a:path w="5182433" h="3711918">
                <a:moveTo>
                  <a:pt x="0" y="0"/>
                </a:moveTo>
                <a:lnTo>
                  <a:pt x="5182433" y="0"/>
                </a:lnTo>
                <a:lnTo>
                  <a:pt x="5182433" y="3711918"/>
                </a:lnTo>
                <a:lnTo>
                  <a:pt x="0" y="37119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775097" y="0"/>
            <a:ext cx="4640547" cy="4147489"/>
          </a:xfrm>
          <a:custGeom>
            <a:avLst/>
            <a:gdLst/>
            <a:ahLst/>
            <a:cxnLst/>
            <a:rect l="l" t="t" r="r" b="b"/>
            <a:pathLst>
              <a:path w="4640547" h="4147489">
                <a:moveTo>
                  <a:pt x="0" y="0"/>
                </a:moveTo>
                <a:lnTo>
                  <a:pt x="4640548" y="0"/>
                </a:lnTo>
                <a:lnTo>
                  <a:pt x="4640548" y="4147489"/>
                </a:lnTo>
                <a:lnTo>
                  <a:pt x="0" y="41474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3926375"/>
            <a:ext cx="2556694" cy="2185974"/>
          </a:xfrm>
          <a:custGeom>
            <a:avLst/>
            <a:gdLst/>
            <a:ahLst/>
            <a:cxnLst/>
            <a:rect l="l" t="t" r="r" b="b"/>
            <a:pathLst>
              <a:path w="2556694" h="2185974">
                <a:moveTo>
                  <a:pt x="0" y="0"/>
                </a:moveTo>
                <a:lnTo>
                  <a:pt x="2556694" y="0"/>
                </a:lnTo>
                <a:lnTo>
                  <a:pt x="2556694" y="2185973"/>
                </a:lnTo>
                <a:lnTo>
                  <a:pt x="0" y="21859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13514" y="2104688"/>
            <a:ext cx="888664" cy="1198872"/>
          </a:xfrm>
          <a:custGeom>
            <a:avLst/>
            <a:gdLst/>
            <a:ahLst/>
            <a:cxnLst/>
            <a:rect l="l" t="t" r="r" b="b"/>
            <a:pathLst>
              <a:path w="888664" h="1198872">
                <a:moveTo>
                  <a:pt x="0" y="0"/>
                </a:moveTo>
                <a:lnTo>
                  <a:pt x="888664" y="0"/>
                </a:lnTo>
                <a:lnTo>
                  <a:pt x="888664" y="1198872"/>
                </a:lnTo>
                <a:lnTo>
                  <a:pt x="0" y="1198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1868236">
            <a:off x="15049396" y="6211054"/>
            <a:ext cx="1381612" cy="3588603"/>
          </a:xfrm>
          <a:custGeom>
            <a:avLst/>
            <a:gdLst/>
            <a:ahLst/>
            <a:cxnLst/>
            <a:rect l="l" t="t" r="r" b="b"/>
            <a:pathLst>
              <a:path w="1381612" h="3588603">
                <a:moveTo>
                  <a:pt x="0" y="0"/>
                </a:moveTo>
                <a:lnTo>
                  <a:pt x="1381612" y="0"/>
                </a:lnTo>
                <a:lnTo>
                  <a:pt x="1381612" y="3588603"/>
                </a:lnTo>
                <a:lnTo>
                  <a:pt x="0" y="35886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 rot="-25232">
            <a:off x="2476379" y="4900963"/>
            <a:ext cx="13257705" cy="1715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39"/>
              </a:lnSpc>
            </a:pPr>
            <a:r>
              <a:rPr lang="en-US" sz="12999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Thank you 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389683" y="669278"/>
            <a:ext cx="888664" cy="1198872"/>
          </a:xfrm>
          <a:custGeom>
            <a:avLst/>
            <a:gdLst/>
            <a:ahLst/>
            <a:cxnLst/>
            <a:rect l="l" t="t" r="r" b="b"/>
            <a:pathLst>
              <a:path w="888664" h="1198872">
                <a:moveTo>
                  <a:pt x="888664" y="0"/>
                </a:moveTo>
                <a:lnTo>
                  <a:pt x="0" y="0"/>
                </a:lnTo>
                <a:lnTo>
                  <a:pt x="0" y="1198872"/>
                </a:lnTo>
                <a:lnTo>
                  <a:pt x="888664" y="1198872"/>
                </a:lnTo>
                <a:lnTo>
                  <a:pt x="888664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3347958" y="398270"/>
            <a:ext cx="873146" cy="1260860"/>
          </a:xfrm>
          <a:custGeom>
            <a:avLst/>
            <a:gdLst/>
            <a:ahLst/>
            <a:cxnLst/>
            <a:rect l="l" t="t" r="r" b="b"/>
            <a:pathLst>
              <a:path w="873146" h="1260860">
                <a:moveTo>
                  <a:pt x="0" y="0"/>
                </a:moveTo>
                <a:lnTo>
                  <a:pt x="873146" y="0"/>
                </a:lnTo>
                <a:lnTo>
                  <a:pt x="873146" y="1260860"/>
                </a:lnTo>
                <a:lnTo>
                  <a:pt x="0" y="12608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6521334" y="2047036"/>
            <a:ext cx="5333113" cy="8309383"/>
          </a:xfrm>
          <a:custGeom>
            <a:avLst/>
            <a:gdLst/>
            <a:ahLst/>
            <a:cxnLst/>
            <a:rect l="l" t="t" r="r" b="b"/>
            <a:pathLst>
              <a:path w="5333113" h="8309383">
                <a:moveTo>
                  <a:pt x="0" y="0"/>
                </a:moveTo>
                <a:lnTo>
                  <a:pt x="5333113" y="0"/>
                </a:lnTo>
                <a:lnTo>
                  <a:pt x="5333113" y="8309383"/>
                </a:lnTo>
                <a:lnTo>
                  <a:pt x="0" y="8309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69983" y="6533624"/>
            <a:ext cx="6588795" cy="4496852"/>
          </a:xfrm>
          <a:custGeom>
            <a:avLst/>
            <a:gdLst/>
            <a:ahLst/>
            <a:cxnLst/>
            <a:rect l="l" t="t" r="r" b="b"/>
            <a:pathLst>
              <a:path w="6588795" h="4496852">
                <a:moveTo>
                  <a:pt x="0" y="0"/>
                </a:moveTo>
                <a:lnTo>
                  <a:pt x="6588795" y="0"/>
                </a:lnTo>
                <a:lnTo>
                  <a:pt x="6588795" y="4496852"/>
                </a:lnTo>
                <a:lnTo>
                  <a:pt x="0" y="4496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2619707" y="1096440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2" y="0"/>
                </a:moveTo>
                <a:lnTo>
                  <a:pt x="0" y="0"/>
                </a:lnTo>
                <a:lnTo>
                  <a:pt x="0" y="7277127"/>
                </a:lnTo>
                <a:lnTo>
                  <a:pt x="7597482" y="7277127"/>
                </a:lnTo>
                <a:lnTo>
                  <a:pt x="759748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043586" y="4905729"/>
            <a:ext cx="6144572" cy="4961742"/>
          </a:xfrm>
          <a:custGeom>
            <a:avLst/>
            <a:gdLst/>
            <a:ahLst/>
            <a:cxnLst/>
            <a:rect l="l" t="t" r="r" b="b"/>
            <a:pathLst>
              <a:path w="6144572" h="4961742">
                <a:moveTo>
                  <a:pt x="0" y="0"/>
                </a:moveTo>
                <a:lnTo>
                  <a:pt x="6144572" y="0"/>
                </a:lnTo>
                <a:lnTo>
                  <a:pt x="6144572" y="4961742"/>
                </a:lnTo>
                <a:lnTo>
                  <a:pt x="0" y="49617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 flipH="1">
            <a:off x="-3114287" y="-50704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2" y="0"/>
                </a:moveTo>
                <a:lnTo>
                  <a:pt x="0" y="0"/>
                </a:lnTo>
                <a:lnTo>
                  <a:pt x="0" y="7277126"/>
                </a:lnTo>
                <a:lnTo>
                  <a:pt x="7597482" y="7277126"/>
                </a:lnTo>
                <a:lnTo>
                  <a:pt x="759748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92127" y="2522464"/>
            <a:ext cx="873146" cy="1260860"/>
          </a:xfrm>
          <a:custGeom>
            <a:avLst/>
            <a:gdLst/>
            <a:ahLst/>
            <a:cxnLst/>
            <a:rect l="l" t="t" r="r" b="b"/>
            <a:pathLst>
              <a:path w="873146" h="1260860">
                <a:moveTo>
                  <a:pt x="0" y="0"/>
                </a:moveTo>
                <a:lnTo>
                  <a:pt x="873146" y="0"/>
                </a:lnTo>
                <a:lnTo>
                  <a:pt x="873146" y="1260861"/>
                </a:lnTo>
                <a:lnTo>
                  <a:pt x="0" y="12608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65273" y="3448937"/>
            <a:ext cx="888664" cy="1198872"/>
          </a:xfrm>
          <a:custGeom>
            <a:avLst/>
            <a:gdLst/>
            <a:ahLst/>
            <a:cxnLst/>
            <a:rect l="l" t="t" r="r" b="b"/>
            <a:pathLst>
              <a:path w="888664" h="1198872">
                <a:moveTo>
                  <a:pt x="0" y="0"/>
                </a:moveTo>
                <a:lnTo>
                  <a:pt x="888664" y="0"/>
                </a:lnTo>
                <a:lnTo>
                  <a:pt x="888664" y="1198872"/>
                </a:lnTo>
                <a:lnTo>
                  <a:pt x="0" y="1198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592127" y="892262"/>
            <a:ext cx="743916" cy="1003597"/>
          </a:xfrm>
          <a:custGeom>
            <a:avLst/>
            <a:gdLst/>
            <a:ahLst/>
            <a:cxnLst/>
            <a:rect l="l" t="t" r="r" b="b"/>
            <a:pathLst>
              <a:path w="743916" h="1003597">
                <a:moveTo>
                  <a:pt x="743916" y="0"/>
                </a:moveTo>
                <a:lnTo>
                  <a:pt x="0" y="0"/>
                </a:lnTo>
                <a:lnTo>
                  <a:pt x="0" y="1003597"/>
                </a:lnTo>
                <a:lnTo>
                  <a:pt x="743916" y="1003597"/>
                </a:lnTo>
                <a:lnTo>
                  <a:pt x="743916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184058" y="4972356"/>
            <a:ext cx="1143996" cy="1248564"/>
          </a:xfrm>
          <a:custGeom>
            <a:avLst/>
            <a:gdLst/>
            <a:ahLst/>
            <a:cxnLst/>
            <a:rect l="l" t="t" r="r" b="b"/>
            <a:pathLst>
              <a:path w="1143996" h="1248564">
                <a:moveTo>
                  <a:pt x="0" y="0"/>
                </a:moveTo>
                <a:lnTo>
                  <a:pt x="1143996" y="0"/>
                </a:lnTo>
                <a:lnTo>
                  <a:pt x="1143996" y="1248563"/>
                </a:lnTo>
                <a:lnTo>
                  <a:pt x="0" y="12485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655365" y="-1365352"/>
            <a:ext cx="8099307" cy="6337708"/>
          </a:xfrm>
          <a:custGeom>
            <a:avLst/>
            <a:gdLst/>
            <a:ahLst/>
            <a:cxnLst/>
            <a:rect l="l" t="t" r="r" b="b"/>
            <a:pathLst>
              <a:path w="8099307" h="6337708">
                <a:moveTo>
                  <a:pt x="0" y="0"/>
                </a:moveTo>
                <a:lnTo>
                  <a:pt x="8099307" y="0"/>
                </a:lnTo>
                <a:lnTo>
                  <a:pt x="8099307" y="6337708"/>
                </a:lnTo>
                <a:lnTo>
                  <a:pt x="0" y="63377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 rot="-5400000">
            <a:off x="4912744" y="354207"/>
            <a:ext cx="525098" cy="608579"/>
            <a:chOff x="0" y="0"/>
            <a:chExt cx="798830" cy="925830"/>
          </a:xfrm>
        </p:grpSpPr>
        <p:sp>
          <p:nvSpPr>
            <p:cNvPr id="13" name="Freeform 13"/>
            <p:cNvSpPr/>
            <p:nvPr/>
          </p:nvSpPr>
          <p:spPr>
            <a:xfrm>
              <a:off x="50800" y="48260"/>
              <a:ext cx="699770" cy="830580"/>
            </a:xfrm>
            <a:custGeom>
              <a:avLst/>
              <a:gdLst/>
              <a:ahLst/>
              <a:cxnLst/>
              <a:rect l="l" t="t" r="r" b="b"/>
              <a:pathLst>
                <a:path w="699770" h="830580">
                  <a:moveTo>
                    <a:pt x="25400" y="641350"/>
                  </a:moveTo>
                  <a:cubicBezTo>
                    <a:pt x="546100" y="2540"/>
                    <a:pt x="563880" y="1270"/>
                    <a:pt x="586740" y="2540"/>
                  </a:cubicBezTo>
                  <a:cubicBezTo>
                    <a:pt x="610870" y="2540"/>
                    <a:pt x="637540" y="13970"/>
                    <a:pt x="655320" y="29210"/>
                  </a:cubicBezTo>
                  <a:cubicBezTo>
                    <a:pt x="673100" y="43180"/>
                    <a:pt x="689610" y="68580"/>
                    <a:pt x="694690" y="91440"/>
                  </a:cubicBezTo>
                  <a:cubicBezTo>
                    <a:pt x="699770" y="114300"/>
                    <a:pt x="693420" y="146050"/>
                    <a:pt x="687070" y="165100"/>
                  </a:cubicBezTo>
                  <a:cubicBezTo>
                    <a:pt x="681990" y="177800"/>
                    <a:pt x="676910" y="186690"/>
                    <a:pt x="666750" y="195580"/>
                  </a:cubicBezTo>
                  <a:cubicBezTo>
                    <a:pt x="651510" y="209550"/>
                    <a:pt x="621030" y="226060"/>
                    <a:pt x="601980" y="231140"/>
                  </a:cubicBezTo>
                  <a:cubicBezTo>
                    <a:pt x="588010" y="233680"/>
                    <a:pt x="577850" y="234950"/>
                    <a:pt x="563880" y="231140"/>
                  </a:cubicBezTo>
                  <a:cubicBezTo>
                    <a:pt x="544830" y="226060"/>
                    <a:pt x="515620" y="213360"/>
                    <a:pt x="499110" y="196850"/>
                  </a:cubicBezTo>
                  <a:cubicBezTo>
                    <a:pt x="482600" y="180340"/>
                    <a:pt x="469900" y="153670"/>
                    <a:pt x="467360" y="130810"/>
                  </a:cubicBezTo>
                  <a:cubicBezTo>
                    <a:pt x="464820" y="107950"/>
                    <a:pt x="471170" y="78740"/>
                    <a:pt x="482600" y="58420"/>
                  </a:cubicBezTo>
                  <a:cubicBezTo>
                    <a:pt x="494030" y="38100"/>
                    <a:pt x="516890" y="19050"/>
                    <a:pt x="538480" y="10160"/>
                  </a:cubicBezTo>
                  <a:cubicBezTo>
                    <a:pt x="560070" y="1270"/>
                    <a:pt x="589280" y="0"/>
                    <a:pt x="612140" y="6350"/>
                  </a:cubicBezTo>
                  <a:cubicBezTo>
                    <a:pt x="633730" y="11430"/>
                    <a:pt x="659130" y="27940"/>
                    <a:pt x="673100" y="46990"/>
                  </a:cubicBezTo>
                  <a:cubicBezTo>
                    <a:pt x="687070" y="64770"/>
                    <a:pt x="695960" y="96520"/>
                    <a:pt x="697230" y="116840"/>
                  </a:cubicBezTo>
                  <a:cubicBezTo>
                    <a:pt x="698500" y="130810"/>
                    <a:pt x="698500" y="137160"/>
                    <a:pt x="690880" y="153670"/>
                  </a:cubicBezTo>
                  <a:cubicBezTo>
                    <a:pt x="669290" y="203200"/>
                    <a:pt x="548640" y="322580"/>
                    <a:pt x="473710" y="419100"/>
                  </a:cubicBezTo>
                  <a:cubicBezTo>
                    <a:pt x="387350" y="529590"/>
                    <a:pt x="270510" y="725170"/>
                    <a:pt x="204470" y="784860"/>
                  </a:cubicBezTo>
                  <a:cubicBezTo>
                    <a:pt x="176530" y="808990"/>
                    <a:pt x="160020" y="821690"/>
                    <a:pt x="134620" y="825500"/>
                  </a:cubicBezTo>
                  <a:cubicBezTo>
                    <a:pt x="109220" y="830580"/>
                    <a:pt x="74930" y="821690"/>
                    <a:pt x="54610" y="810260"/>
                  </a:cubicBezTo>
                  <a:cubicBezTo>
                    <a:pt x="38100" y="801370"/>
                    <a:pt x="25400" y="786130"/>
                    <a:pt x="16510" y="770890"/>
                  </a:cubicBezTo>
                  <a:cubicBezTo>
                    <a:pt x="7620" y="755650"/>
                    <a:pt x="0" y="737870"/>
                    <a:pt x="0" y="718820"/>
                  </a:cubicBezTo>
                  <a:cubicBezTo>
                    <a:pt x="1270" y="694690"/>
                    <a:pt x="25400" y="641350"/>
                    <a:pt x="25400" y="64135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4902308" y="765353"/>
            <a:ext cx="262132" cy="618597"/>
            <a:chOff x="0" y="0"/>
            <a:chExt cx="398780" cy="941070"/>
          </a:xfrm>
        </p:grpSpPr>
        <p:sp>
          <p:nvSpPr>
            <p:cNvPr id="15" name="Freeform 15"/>
            <p:cNvSpPr/>
            <p:nvPr/>
          </p:nvSpPr>
          <p:spPr>
            <a:xfrm>
              <a:off x="48260" y="48260"/>
              <a:ext cx="304800" cy="843280"/>
            </a:xfrm>
            <a:custGeom>
              <a:avLst/>
              <a:gdLst/>
              <a:ahLst/>
              <a:cxnLst/>
              <a:rect l="l" t="t" r="r" b="b"/>
              <a:pathLst>
                <a:path w="304800" h="843280">
                  <a:moveTo>
                    <a:pt x="66040" y="721360"/>
                  </a:moveTo>
                  <a:cubicBezTo>
                    <a:pt x="73660" y="412750"/>
                    <a:pt x="0" y="165100"/>
                    <a:pt x="3810" y="101600"/>
                  </a:cubicBezTo>
                  <a:cubicBezTo>
                    <a:pt x="3810" y="82550"/>
                    <a:pt x="6350" y="77470"/>
                    <a:pt x="13970" y="66040"/>
                  </a:cubicBezTo>
                  <a:cubicBezTo>
                    <a:pt x="24130" y="49530"/>
                    <a:pt x="44450" y="24130"/>
                    <a:pt x="64770" y="13970"/>
                  </a:cubicBezTo>
                  <a:cubicBezTo>
                    <a:pt x="85090" y="3810"/>
                    <a:pt x="113030" y="0"/>
                    <a:pt x="135890" y="3810"/>
                  </a:cubicBezTo>
                  <a:cubicBezTo>
                    <a:pt x="158750" y="7620"/>
                    <a:pt x="184150" y="21590"/>
                    <a:pt x="199390" y="38100"/>
                  </a:cubicBezTo>
                  <a:cubicBezTo>
                    <a:pt x="214630" y="55880"/>
                    <a:pt x="226060" y="86360"/>
                    <a:pt x="228600" y="105410"/>
                  </a:cubicBezTo>
                  <a:cubicBezTo>
                    <a:pt x="231140" y="118110"/>
                    <a:pt x="228600" y="129540"/>
                    <a:pt x="226060" y="140970"/>
                  </a:cubicBezTo>
                  <a:cubicBezTo>
                    <a:pt x="223520" y="153670"/>
                    <a:pt x="220980" y="163830"/>
                    <a:pt x="212090" y="175260"/>
                  </a:cubicBezTo>
                  <a:cubicBezTo>
                    <a:pt x="200660" y="190500"/>
                    <a:pt x="177800" y="213360"/>
                    <a:pt x="156210" y="220980"/>
                  </a:cubicBezTo>
                  <a:cubicBezTo>
                    <a:pt x="134620" y="229870"/>
                    <a:pt x="105410" y="231140"/>
                    <a:pt x="83820" y="223520"/>
                  </a:cubicBezTo>
                  <a:cubicBezTo>
                    <a:pt x="62230" y="217170"/>
                    <a:pt x="38100" y="200660"/>
                    <a:pt x="24130" y="182880"/>
                  </a:cubicBezTo>
                  <a:cubicBezTo>
                    <a:pt x="11430" y="163830"/>
                    <a:pt x="2540" y="135890"/>
                    <a:pt x="2540" y="113030"/>
                  </a:cubicBezTo>
                  <a:cubicBezTo>
                    <a:pt x="2540" y="90170"/>
                    <a:pt x="12700" y="63500"/>
                    <a:pt x="26670" y="45720"/>
                  </a:cubicBezTo>
                  <a:cubicBezTo>
                    <a:pt x="40640" y="26670"/>
                    <a:pt x="68580" y="11430"/>
                    <a:pt x="87630" y="5080"/>
                  </a:cubicBezTo>
                  <a:cubicBezTo>
                    <a:pt x="100330" y="1270"/>
                    <a:pt x="110490" y="0"/>
                    <a:pt x="124460" y="2540"/>
                  </a:cubicBezTo>
                  <a:cubicBezTo>
                    <a:pt x="143510" y="5080"/>
                    <a:pt x="173990" y="15240"/>
                    <a:pt x="190500" y="30480"/>
                  </a:cubicBezTo>
                  <a:cubicBezTo>
                    <a:pt x="208280" y="45720"/>
                    <a:pt x="215900" y="63500"/>
                    <a:pt x="227330" y="92710"/>
                  </a:cubicBezTo>
                  <a:cubicBezTo>
                    <a:pt x="250190" y="152400"/>
                    <a:pt x="271780" y="300990"/>
                    <a:pt x="283210" y="383540"/>
                  </a:cubicBezTo>
                  <a:cubicBezTo>
                    <a:pt x="292100" y="441960"/>
                    <a:pt x="297180" y="482600"/>
                    <a:pt x="298450" y="537210"/>
                  </a:cubicBezTo>
                  <a:cubicBezTo>
                    <a:pt x="300990" y="599440"/>
                    <a:pt x="304800" y="683260"/>
                    <a:pt x="294640" y="732790"/>
                  </a:cubicBezTo>
                  <a:cubicBezTo>
                    <a:pt x="287020" y="764540"/>
                    <a:pt x="279400" y="788670"/>
                    <a:pt x="261620" y="806450"/>
                  </a:cubicBezTo>
                  <a:cubicBezTo>
                    <a:pt x="243840" y="824230"/>
                    <a:pt x="212090" y="838200"/>
                    <a:pt x="189230" y="840740"/>
                  </a:cubicBezTo>
                  <a:cubicBezTo>
                    <a:pt x="170180" y="843280"/>
                    <a:pt x="151130" y="838200"/>
                    <a:pt x="134620" y="831850"/>
                  </a:cubicBezTo>
                  <a:cubicBezTo>
                    <a:pt x="118110" y="824230"/>
                    <a:pt x="102870" y="814070"/>
                    <a:pt x="91440" y="798830"/>
                  </a:cubicBezTo>
                  <a:cubicBezTo>
                    <a:pt x="77470" y="779780"/>
                    <a:pt x="66040" y="721360"/>
                    <a:pt x="66040" y="72136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5304271" y="421827"/>
            <a:ext cx="481688" cy="232913"/>
            <a:chOff x="0" y="0"/>
            <a:chExt cx="732790" cy="354330"/>
          </a:xfrm>
        </p:grpSpPr>
        <p:sp>
          <p:nvSpPr>
            <p:cNvPr id="17" name="Freeform 17"/>
            <p:cNvSpPr/>
            <p:nvPr/>
          </p:nvSpPr>
          <p:spPr>
            <a:xfrm>
              <a:off x="40640" y="49530"/>
              <a:ext cx="642620" cy="265430"/>
            </a:xfrm>
            <a:custGeom>
              <a:avLst/>
              <a:gdLst/>
              <a:ahLst/>
              <a:cxnLst/>
              <a:rect l="l" t="t" r="r" b="b"/>
              <a:pathLst>
                <a:path w="642620" h="265430">
                  <a:moveTo>
                    <a:pt x="118110" y="20320"/>
                  </a:moveTo>
                  <a:cubicBezTo>
                    <a:pt x="436880" y="16510"/>
                    <a:pt x="476250" y="0"/>
                    <a:pt x="511810" y="1270"/>
                  </a:cubicBezTo>
                  <a:cubicBezTo>
                    <a:pt x="539750" y="3810"/>
                    <a:pt x="565150" y="7620"/>
                    <a:pt x="585470" y="20320"/>
                  </a:cubicBezTo>
                  <a:cubicBezTo>
                    <a:pt x="605790" y="33020"/>
                    <a:pt x="624840" y="57150"/>
                    <a:pt x="633730" y="80010"/>
                  </a:cubicBezTo>
                  <a:cubicBezTo>
                    <a:pt x="641350" y="102870"/>
                    <a:pt x="642620" y="133350"/>
                    <a:pt x="635000" y="156210"/>
                  </a:cubicBezTo>
                  <a:cubicBezTo>
                    <a:pt x="627380" y="179070"/>
                    <a:pt x="609600" y="204470"/>
                    <a:pt x="590550" y="218440"/>
                  </a:cubicBezTo>
                  <a:cubicBezTo>
                    <a:pt x="570230" y="232410"/>
                    <a:pt x="541020" y="241300"/>
                    <a:pt x="516890" y="240030"/>
                  </a:cubicBezTo>
                  <a:cubicBezTo>
                    <a:pt x="492760" y="240030"/>
                    <a:pt x="462280" y="224790"/>
                    <a:pt x="445770" y="213360"/>
                  </a:cubicBezTo>
                  <a:cubicBezTo>
                    <a:pt x="433070" y="205740"/>
                    <a:pt x="426720" y="195580"/>
                    <a:pt x="420370" y="184150"/>
                  </a:cubicBezTo>
                  <a:cubicBezTo>
                    <a:pt x="412750" y="173990"/>
                    <a:pt x="407670" y="163830"/>
                    <a:pt x="405130" y="148590"/>
                  </a:cubicBezTo>
                  <a:cubicBezTo>
                    <a:pt x="401320" y="128270"/>
                    <a:pt x="401320" y="95250"/>
                    <a:pt x="411480" y="73660"/>
                  </a:cubicBezTo>
                  <a:cubicBezTo>
                    <a:pt x="421640" y="50800"/>
                    <a:pt x="445770" y="27940"/>
                    <a:pt x="462280" y="16510"/>
                  </a:cubicBezTo>
                  <a:cubicBezTo>
                    <a:pt x="474980" y="8890"/>
                    <a:pt x="485140" y="5080"/>
                    <a:pt x="499110" y="3810"/>
                  </a:cubicBezTo>
                  <a:cubicBezTo>
                    <a:pt x="519430" y="1270"/>
                    <a:pt x="556260" y="6350"/>
                    <a:pt x="575310" y="13970"/>
                  </a:cubicBezTo>
                  <a:cubicBezTo>
                    <a:pt x="588010" y="19050"/>
                    <a:pt x="596900" y="25400"/>
                    <a:pt x="605790" y="36830"/>
                  </a:cubicBezTo>
                  <a:cubicBezTo>
                    <a:pt x="619760" y="52070"/>
                    <a:pt x="635000" y="85090"/>
                    <a:pt x="640080" y="105410"/>
                  </a:cubicBezTo>
                  <a:cubicBezTo>
                    <a:pt x="642620" y="119380"/>
                    <a:pt x="642620" y="129540"/>
                    <a:pt x="638810" y="143510"/>
                  </a:cubicBezTo>
                  <a:cubicBezTo>
                    <a:pt x="632460" y="163830"/>
                    <a:pt x="618490" y="194310"/>
                    <a:pt x="600710" y="210820"/>
                  </a:cubicBezTo>
                  <a:cubicBezTo>
                    <a:pt x="582930" y="226060"/>
                    <a:pt x="558800" y="232410"/>
                    <a:pt x="529590" y="240030"/>
                  </a:cubicBezTo>
                  <a:cubicBezTo>
                    <a:pt x="491490" y="250190"/>
                    <a:pt x="441960" y="251460"/>
                    <a:pt x="387350" y="254000"/>
                  </a:cubicBezTo>
                  <a:cubicBezTo>
                    <a:pt x="311150" y="257810"/>
                    <a:pt x="180340" y="265430"/>
                    <a:pt x="118110" y="254000"/>
                  </a:cubicBezTo>
                  <a:cubicBezTo>
                    <a:pt x="83820" y="247650"/>
                    <a:pt x="59690" y="238760"/>
                    <a:pt x="40640" y="224790"/>
                  </a:cubicBezTo>
                  <a:cubicBezTo>
                    <a:pt x="25400" y="212090"/>
                    <a:pt x="15240" y="196850"/>
                    <a:pt x="10160" y="177800"/>
                  </a:cubicBezTo>
                  <a:cubicBezTo>
                    <a:pt x="2540" y="156210"/>
                    <a:pt x="0" y="119380"/>
                    <a:pt x="10160" y="95250"/>
                  </a:cubicBezTo>
                  <a:cubicBezTo>
                    <a:pt x="19050" y="71120"/>
                    <a:pt x="44450" y="45720"/>
                    <a:pt x="64770" y="34290"/>
                  </a:cubicBezTo>
                  <a:cubicBezTo>
                    <a:pt x="81280" y="24130"/>
                    <a:pt x="118110" y="20320"/>
                    <a:pt x="118110" y="2032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865516" y="2340743"/>
            <a:ext cx="525098" cy="608579"/>
            <a:chOff x="0" y="0"/>
            <a:chExt cx="798830" cy="925830"/>
          </a:xfrm>
        </p:grpSpPr>
        <p:sp>
          <p:nvSpPr>
            <p:cNvPr id="19" name="Freeform 19"/>
            <p:cNvSpPr/>
            <p:nvPr/>
          </p:nvSpPr>
          <p:spPr>
            <a:xfrm>
              <a:off x="50800" y="48260"/>
              <a:ext cx="699770" cy="830580"/>
            </a:xfrm>
            <a:custGeom>
              <a:avLst/>
              <a:gdLst/>
              <a:ahLst/>
              <a:cxnLst/>
              <a:rect l="l" t="t" r="r" b="b"/>
              <a:pathLst>
                <a:path w="699770" h="830580">
                  <a:moveTo>
                    <a:pt x="25400" y="641350"/>
                  </a:moveTo>
                  <a:cubicBezTo>
                    <a:pt x="546100" y="2540"/>
                    <a:pt x="563880" y="1270"/>
                    <a:pt x="586740" y="2540"/>
                  </a:cubicBezTo>
                  <a:cubicBezTo>
                    <a:pt x="610870" y="2540"/>
                    <a:pt x="637540" y="13970"/>
                    <a:pt x="655320" y="29210"/>
                  </a:cubicBezTo>
                  <a:cubicBezTo>
                    <a:pt x="673100" y="43180"/>
                    <a:pt x="689610" y="68580"/>
                    <a:pt x="694690" y="91440"/>
                  </a:cubicBezTo>
                  <a:cubicBezTo>
                    <a:pt x="699770" y="114300"/>
                    <a:pt x="693420" y="146050"/>
                    <a:pt x="687070" y="165100"/>
                  </a:cubicBezTo>
                  <a:cubicBezTo>
                    <a:pt x="681990" y="177800"/>
                    <a:pt x="676910" y="186690"/>
                    <a:pt x="666750" y="195580"/>
                  </a:cubicBezTo>
                  <a:cubicBezTo>
                    <a:pt x="651510" y="209550"/>
                    <a:pt x="621030" y="226060"/>
                    <a:pt x="601980" y="231140"/>
                  </a:cubicBezTo>
                  <a:cubicBezTo>
                    <a:pt x="588010" y="233680"/>
                    <a:pt x="577850" y="234950"/>
                    <a:pt x="563880" y="231140"/>
                  </a:cubicBezTo>
                  <a:cubicBezTo>
                    <a:pt x="544830" y="226060"/>
                    <a:pt x="515620" y="213360"/>
                    <a:pt x="499110" y="196850"/>
                  </a:cubicBezTo>
                  <a:cubicBezTo>
                    <a:pt x="482600" y="180340"/>
                    <a:pt x="469900" y="153670"/>
                    <a:pt x="467360" y="130810"/>
                  </a:cubicBezTo>
                  <a:cubicBezTo>
                    <a:pt x="464820" y="107950"/>
                    <a:pt x="471170" y="78740"/>
                    <a:pt x="482600" y="58420"/>
                  </a:cubicBezTo>
                  <a:cubicBezTo>
                    <a:pt x="494030" y="38100"/>
                    <a:pt x="516890" y="19050"/>
                    <a:pt x="538480" y="10160"/>
                  </a:cubicBezTo>
                  <a:cubicBezTo>
                    <a:pt x="560070" y="1270"/>
                    <a:pt x="589280" y="0"/>
                    <a:pt x="612140" y="6350"/>
                  </a:cubicBezTo>
                  <a:cubicBezTo>
                    <a:pt x="633730" y="11430"/>
                    <a:pt x="659130" y="27940"/>
                    <a:pt x="673100" y="46990"/>
                  </a:cubicBezTo>
                  <a:cubicBezTo>
                    <a:pt x="687070" y="64770"/>
                    <a:pt x="695960" y="96520"/>
                    <a:pt x="697230" y="116840"/>
                  </a:cubicBezTo>
                  <a:cubicBezTo>
                    <a:pt x="698500" y="130810"/>
                    <a:pt x="698500" y="137160"/>
                    <a:pt x="690880" y="153670"/>
                  </a:cubicBezTo>
                  <a:cubicBezTo>
                    <a:pt x="669290" y="203200"/>
                    <a:pt x="548640" y="322580"/>
                    <a:pt x="473710" y="419100"/>
                  </a:cubicBezTo>
                  <a:cubicBezTo>
                    <a:pt x="387350" y="529590"/>
                    <a:pt x="270510" y="725170"/>
                    <a:pt x="204470" y="784860"/>
                  </a:cubicBezTo>
                  <a:cubicBezTo>
                    <a:pt x="176530" y="808990"/>
                    <a:pt x="160020" y="821690"/>
                    <a:pt x="134620" y="825500"/>
                  </a:cubicBezTo>
                  <a:cubicBezTo>
                    <a:pt x="109220" y="830580"/>
                    <a:pt x="74930" y="821690"/>
                    <a:pt x="54610" y="810260"/>
                  </a:cubicBezTo>
                  <a:cubicBezTo>
                    <a:pt x="38100" y="801370"/>
                    <a:pt x="25400" y="786130"/>
                    <a:pt x="16510" y="770890"/>
                  </a:cubicBezTo>
                  <a:cubicBezTo>
                    <a:pt x="7620" y="755650"/>
                    <a:pt x="0" y="737870"/>
                    <a:pt x="0" y="718820"/>
                  </a:cubicBezTo>
                  <a:cubicBezTo>
                    <a:pt x="1270" y="694690"/>
                    <a:pt x="25400" y="641350"/>
                    <a:pt x="25400" y="64135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13138918" y="1919580"/>
            <a:ext cx="262132" cy="618597"/>
            <a:chOff x="0" y="0"/>
            <a:chExt cx="398780" cy="941070"/>
          </a:xfrm>
        </p:grpSpPr>
        <p:sp>
          <p:nvSpPr>
            <p:cNvPr id="21" name="Freeform 21"/>
            <p:cNvSpPr/>
            <p:nvPr/>
          </p:nvSpPr>
          <p:spPr>
            <a:xfrm>
              <a:off x="48260" y="48260"/>
              <a:ext cx="304800" cy="843280"/>
            </a:xfrm>
            <a:custGeom>
              <a:avLst/>
              <a:gdLst/>
              <a:ahLst/>
              <a:cxnLst/>
              <a:rect l="l" t="t" r="r" b="b"/>
              <a:pathLst>
                <a:path w="304800" h="843280">
                  <a:moveTo>
                    <a:pt x="66040" y="721360"/>
                  </a:moveTo>
                  <a:cubicBezTo>
                    <a:pt x="73660" y="412750"/>
                    <a:pt x="0" y="165100"/>
                    <a:pt x="3810" y="101600"/>
                  </a:cubicBezTo>
                  <a:cubicBezTo>
                    <a:pt x="3810" y="82550"/>
                    <a:pt x="6350" y="77470"/>
                    <a:pt x="13970" y="66040"/>
                  </a:cubicBezTo>
                  <a:cubicBezTo>
                    <a:pt x="24130" y="49530"/>
                    <a:pt x="44450" y="24130"/>
                    <a:pt x="64770" y="13970"/>
                  </a:cubicBezTo>
                  <a:cubicBezTo>
                    <a:pt x="85090" y="3810"/>
                    <a:pt x="113030" y="0"/>
                    <a:pt x="135890" y="3810"/>
                  </a:cubicBezTo>
                  <a:cubicBezTo>
                    <a:pt x="158750" y="7620"/>
                    <a:pt x="184150" y="21590"/>
                    <a:pt x="199390" y="38100"/>
                  </a:cubicBezTo>
                  <a:cubicBezTo>
                    <a:pt x="214630" y="55880"/>
                    <a:pt x="226060" y="86360"/>
                    <a:pt x="228600" y="105410"/>
                  </a:cubicBezTo>
                  <a:cubicBezTo>
                    <a:pt x="231140" y="118110"/>
                    <a:pt x="228600" y="129540"/>
                    <a:pt x="226060" y="140970"/>
                  </a:cubicBezTo>
                  <a:cubicBezTo>
                    <a:pt x="223520" y="153670"/>
                    <a:pt x="220980" y="163830"/>
                    <a:pt x="212090" y="175260"/>
                  </a:cubicBezTo>
                  <a:cubicBezTo>
                    <a:pt x="200660" y="190500"/>
                    <a:pt x="177800" y="213360"/>
                    <a:pt x="156210" y="220980"/>
                  </a:cubicBezTo>
                  <a:cubicBezTo>
                    <a:pt x="134620" y="229870"/>
                    <a:pt x="105410" y="231140"/>
                    <a:pt x="83820" y="223520"/>
                  </a:cubicBezTo>
                  <a:cubicBezTo>
                    <a:pt x="62230" y="217170"/>
                    <a:pt x="38100" y="200660"/>
                    <a:pt x="24130" y="182880"/>
                  </a:cubicBezTo>
                  <a:cubicBezTo>
                    <a:pt x="11430" y="163830"/>
                    <a:pt x="2540" y="135890"/>
                    <a:pt x="2540" y="113030"/>
                  </a:cubicBezTo>
                  <a:cubicBezTo>
                    <a:pt x="2540" y="90170"/>
                    <a:pt x="12700" y="63500"/>
                    <a:pt x="26670" y="45720"/>
                  </a:cubicBezTo>
                  <a:cubicBezTo>
                    <a:pt x="40640" y="26670"/>
                    <a:pt x="68580" y="11430"/>
                    <a:pt x="87630" y="5080"/>
                  </a:cubicBezTo>
                  <a:cubicBezTo>
                    <a:pt x="100330" y="1270"/>
                    <a:pt x="110490" y="0"/>
                    <a:pt x="124460" y="2540"/>
                  </a:cubicBezTo>
                  <a:cubicBezTo>
                    <a:pt x="143510" y="5080"/>
                    <a:pt x="173990" y="15240"/>
                    <a:pt x="190500" y="30480"/>
                  </a:cubicBezTo>
                  <a:cubicBezTo>
                    <a:pt x="208280" y="45720"/>
                    <a:pt x="215900" y="63500"/>
                    <a:pt x="227330" y="92710"/>
                  </a:cubicBezTo>
                  <a:cubicBezTo>
                    <a:pt x="250190" y="152400"/>
                    <a:pt x="271780" y="300990"/>
                    <a:pt x="283210" y="383540"/>
                  </a:cubicBezTo>
                  <a:cubicBezTo>
                    <a:pt x="292100" y="441960"/>
                    <a:pt x="297180" y="482600"/>
                    <a:pt x="298450" y="537210"/>
                  </a:cubicBezTo>
                  <a:cubicBezTo>
                    <a:pt x="300990" y="599440"/>
                    <a:pt x="304800" y="683260"/>
                    <a:pt x="294640" y="732790"/>
                  </a:cubicBezTo>
                  <a:cubicBezTo>
                    <a:pt x="287020" y="764540"/>
                    <a:pt x="279400" y="788670"/>
                    <a:pt x="261620" y="806450"/>
                  </a:cubicBezTo>
                  <a:cubicBezTo>
                    <a:pt x="243840" y="824230"/>
                    <a:pt x="212090" y="838200"/>
                    <a:pt x="189230" y="840740"/>
                  </a:cubicBezTo>
                  <a:cubicBezTo>
                    <a:pt x="170180" y="843280"/>
                    <a:pt x="151130" y="838200"/>
                    <a:pt x="134620" y="831850"/>
                  </a:cubicBezTo>
                  <a:cubicBezTo>
                    <a:pt x="118110" y="824230"/>
                    <a:pt x="102870" y="814070"/>
                    <a:pt x="91440" y="798830"/>
                  </a:cubicBezTo>
                  <a:cubicBezTo>
                    <a:pt x="77470" y="779780"/>
                    <a:pt x="66040" y="721360"/>
                    <a:pt x="66040" y="72136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12517399" y="2648790"/>
            <a:ext cx="481688" cy="232913"/>
            <a:chOff x="0" y="0"/>
            <a:chExt cx="732790" cy="354330"/>
          </a:xfrm>
        </p:grpSpPr>
        <p:sp>
          <p:nvSpPr>
            <p:cNvPr id="23" name="Freeform 23"/>
            <p:cNvSpPr/>
            <p:nvPr/>
          </p:nvSpPr>
          <p:spPr>
            <a:xfrm>
              <a:off x="40640" y="49530"/>
              <a:ext cx="642620" cy="265430"/>
            </a:xfrm>
            <a:custGeom>
              <a:avLst/>
              <a:gdLst/>
              <a:ahLst/>
              <a:cxnLst/>
              <a:rect l="l" t="t" r="r" b="b"/>
              <a:pathLst>
                <a:path w="642620" h="265430">
                  <a:moveTo>
                    <a:pt x="118110" y="20320"/>
                  </a:moveTo>
                  <a:cubicBezTo>
                    <a:pt x="436880" y="16510"/>
                    <a:pt x="476250" y="0"/>
                    <a:pt x="511810" y="1270"/>
                  </a:cubicBezTo>
                  <a:cubicBezTo>
                    <a:pt x="539750" y="3810"/>
                    <a:pt x="565150" y="7620"/>
                    <a:pt x="585470" y="20320"/>
                  </a:cubicBezTo>
                  <a:cubicBezTo>
                    <a:pt x="605790" y="33020"/>
                    <a:pt x="624840" y="57150"/>
                    <a:pt x="633730" y="80010"/>
                  </a:cubicBezTo>
                  <a:cubicBezTo>
                    <a:pt x="641350" y="102870"/>
                    <a:pt x="642620" y="133350"/>
                    <a:pt x="635000" y="156210"/>
                  </a:cubicBezTo>
                  <a:cubicBezTo>
                    <a:pt x="627380" y="179070"/>
                    <a:pt x="609600" y="204470"/>
                    <a:pt x="590550" y="218440"/>
                  </a:cubicBezTo>
                  <a:cubicBezTo>
                    <a:pt x="570230" y="232410"/>
                    <a:pt x="541020" y="241300"/>
                    <a:pt x="516890" y="240030"/>
                  </a:cubicBezTo>
                  <a:cubicBezTo>
                    <a:pt x="492760" y="240030"/>
                    <a:pt x="462280" y="224790"/>
                    <a:pt x="445770" y="213360"/>
                  </a:cubicBezTo>
                  <a:cubicBezTo>
                    <a:pt x="433070" y="205740"/>
                    <a:pt x="426720" y="195580"/>
                    <a:pt x="420370" y="184150"/>
                  </a:cubicBezTo>
                  <a:cubicBezTo>
                    <a:pt x="412750" y="173990"/>
                    <a:pt x="407670" y="163830"/>
                    <a:pt x="405130" y="148590"/>
                  </a:cubicBezTo>
                  <a:cubicBezTo>
                    <a:pt x="401320" y="128270"/>
                    <a:pt x="401320" y="95250"/>
                    <a:pt x="411480" y="73660"/>
                  </a:cubicBezTo>
                  <a:cubicBezTo>
                    <a:pt x="421640" y="50800"/>
                    <a:pt x="445770" y="27940"/>
                    <a:pt x="462280" y="16510"/>
                  </a:cubicBezTo>
                  <a:cubicBezTo>
                    <a:pt x="474980" y="8890"/>
                    <a:pt x="485140" y="5080"/>
                    <a:pt x="499110" y="3810"/>
                  </a:cubicBezTo>
                  <a:cubicBezTo>
                    <a:pt x="519430" y="1270"/>
                    <a:pt x="556260" y="6350"/>
                    <a:pt x="575310" y="13970"/>
                  </a:cubicBezTo>
                  <a:cubicBezTo>
                    <a:pt x="588010" y="19050"/>
                    <a:pt x="596900" y="25400"/>
                    <a:pt x="605790" y="36830"/>
                  </a:cubicBezTo>
                  <a:cubicBezTo>
                    <a:pt x="619760" y="52070"/>
                    <a:pt x="635000" y="85090"/>
                    <a:pt x="640080" y="105410"/>
                  </a:cubicBezTo>
                  <a:cubicBezTo>
                    <a:pt x="642620" y="119380"/>
                    <a:pt x="642620" y="129540"/>
                    <a:pt x="638810" y="143510"/>
                  </a:cubicBezTo>
                  <a:cubicBezTo>
                    <a:pt x="632460" y="163830"/>
                    <a:pt x="618490" y="194310"/>
                    <a:pt x="600710" y="210820"/>
                  </a:cubicBezTo>
                  <a:cubicBezTo>
                    <a:pt x="582930" y="226060"/>
                    <a:pt x="558800" y="232410"/>
                    <a:pt x="529590" y="240030"/>
                  </a:cubicBezTo>
                  <a:cubicBezTo>
                    <a:pt x="491490" y="250190"/>
                    <a:pt x="441960" y="251460"/>
                    <a:pt x="387350" y="254000"/>
                  </a:cubicBezTo>
                  <a:cubicBezTo>
                    <a:pt x="311150" y="257810"/>
                    <a:pt x="180340" y="265430"/>
                    <a:pt x="118110" y="254000"/>
                  </a:cubicBezTo>
                  <a:cubicBezTo>
                    <a:pt x="83820" y="247650"/>
                    <a:pt x="59690" y="238760"/>
                    <a:pt x="40640" y="224790"/>
                  </a:cubicBezTo>
                  <a:cubicBezTo>
                    <a:pt x="25400" y="212090"/>
                    <a:pt x="15240" y="196850"/>
                    <a:pt x="10160" y="177800"/>
                  </a:cubicBezTo>
                  <a:cubicBezTo>
                    <a:pt x="2540" y="156210"/>
                    <a:pt x="0" y="119380"/>
                    <a:pt x="10160" y="95250"/>
                  </a:cubicBezTo>
                  <a:cubicBezTo>
                    <a:pt x="19050" y="71120"/>
                    <a:pt x="44450" y="45720"/>
                    <a:pt x="64770" y="34290"/>
                  </a:cubicBezTo>
                  <a:cubicBezTo>
                    <a:pt x="81280" y="24130"/>
                    <a:pt x="118110" y="20320"/>
                    <a:pt x="118110" y="2032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384358" y="4010978"/>
            <a:ext cx="324803" cy="1958340"/>
            <a:chOff x="0" y="0"/>
            <a:chExt cx="433070" cy="2611120"/>
          </a:xfrm>
        </p:grpSpPr>
        <p:sp>
          <p:nvSpPr>
            <p:cNvPr id="25" name="Freeform 25"/>
            <p:cNvSpPr/>
            <p:nvPr/>
          </p:nvSpPr>
          <p:spPr>
            <a:xfrm>
              <a:off x="52070" y="49530"/>
              <a:ext cx="330200" cy="2512060"/>
            </a:xfrm>
            <a:custGeom>
              <a:avLst/>
              <a:gdLst/>
              <a:ahLst/>
              <a:cxnLst/>
              <a:rect l="l" t="t" r="r" b="b"/>
              <a:pathLst>
                <a:path w="330200" h="2512060">
                  <a:moveTo>
                    <a:pt x="0" y="2426970"/>
                  </a:moveTo>
                  <a:cubicBezTo>
                    <a:pt x="2540" y="1873250"/>
                    <a:pt x="15240" y="1802130"/>
                    <a:pt x="21590" y="1675130"/>
                  </a:cubicBezTo>
                  <a:cubicBezTo>
                    <a:pt x="29210" y="1474470"/>
                    <a:pt x="25400" y="1096010"/>
                    <a:pt x="30480" y="895350"/>
                  </a:cubicBezTo>
                  <a:cubicBezTo>
                    <a:pt x="34290" y="770890"/>
                    <a:pt x="35560" y="681990"/>
                    <a:pt x="43180" y="590550"/>
                  </a:cubicBezTo>
                  <a:cubicBezTo>
                    <a:pt x="49530" y="515620"/>
                    <a:pt x="53340" y="462280"/>
                    <a:pt x="68580" y="386080"/>
                  </a:cubicBezTo>
                  <a:cubicBezTo>
                    <a:pt x="87630" y="284480"/>
                    <a:pt x="130810" y="81280"/>
                    <a:pt x="158750" y="36830"/>
                  </a:cubicBezTo>
                  <a:cubicBezTo>
                    <a:pt x="166370" y="22860"/>
                    <a:pt x="171450" y="21590"/>
                    <a:pt x="181610" y="16510"/>
                  </a:cubicBezTo>
                  <a:cubicBezTo>
                    <a:pt x="196850" y="8890"/>
                    <a:pt x="222250" y="0"/>
                    <a:pt x="241300" y="2540"/>
                  </a:cubicBezTo>
                  <a:cubicBezTo>
                    <a:pt x="261620" y="3810"/>
                    <a:pt x="284480" y="17780"/>
                    <a:pt x="298450" y="27940"/>
                  </a:cubicBezTo>
                  <a:cubicBezTo>
                    <a:pt x="307340" y="34290"/>
                    <a:pt x="312420" y="43180"/>
                    <a:pt x="317500" y="52070"/>
                  </a:cubicBezTo>
                  <a:cubicBezTo>
                    <a:pt x="322580" y="60960"/>
                    <a:pt x="326390" y="69850"/>
                    <a:pt x="327660" y="81280"/>
                  </a:cubicBezTo>
                  <a:cubicBezTo>
                    <a:pt x="328930" y="97790"/>
                    <a:pt x="326390" y="125730"/>
                    <a:pt x="317500" y="142240"/>
                  </a:cubicBezTo>
                  <a:cubicBezTo>
                    <a:pt x="308610" y="160020"/>
                    <a:pt x="290830" y="176530"/>
                    <a:pt x="273050" y="185420"/>
                  </a:cubicBezTo>
                  <a:cubicBezTo>
                    <a:pt x="256540" y="193040"/>
                    <a:pt x="228600" y="194310"/>
                    <a:pt x="212090" y="193040"/>
                  </a:cubicBezTo>
                  <a:cubicBezTo>
                    <a:pt x="200660" y="190500"/>
                    <a:pt x="193040" y="187960"/>
                    <a:pt x="182880" y="181610"/>
                  </a:cubicBezTo>
                  <a:cubicBezTo>
                    <a:pt x="170180" y="171450"/>
                    <a:pt x="149860" y="152400"/>
                    <a:pt x="143510" y="134620"/>
                  </a:cubicBezTo>
                  <a:cubicBezTo>
                    <a:pt x="135890" y="116840"/>
                    <a:pt x="134620" y="91440"/>
                    <a:pt x="139700" y="73660"/>
                  </a:cubicBezTo>
                  <a:cubicBezTo>
                    <a:pt x="144780" y="54610"/>
                    <a:pt x="157480" y="34290"/>
                    <a:pt x="172720" y="21590"/>
                  </a:cubicBezTo>
                  <a:cubicBezTo>
                    <a:pt x="189230" y="10160"/>
                    <a:pt x="214630" y="2540"/>
                    <a:pt x="231140" y="1270"/>
                  </a:cubicBezTo>
                  <a:cubicBezTo>
                    <a:pt x="243840" y="0"/>
                    <a:pt x="251460" y="1270"/>
                    <a:pt x="262890" y="6350"/>
                  </a:cubicBezTo>
                  <a:cubicBezTo>
                    <a:pt x="278130" y="12700"/>
                    <a:pt x="300990" y="26670"/>
                    <a:pt x="311150" y="43180"/>
                  </a:cubicBezTo>
                  <a:cubicBezTo>
                    <a:pt x="322580" y="59690"/>
                    <a:pt x="327660" y="74930"/>
                    <a:pt x="328930" y="102870"/>
                  </a:cubicBezTo>
                  <a:cubicBezTo>
                    <a:pt x="330200" y="165100"/>
                    <a:pt x="271780" y="323850"/>
                    <a:pt x="255270" y="412750"/>
                  </a:cubicBezTo>
                  <a:cubicBezTo>
                    <a:pt x="242570" y="480060"/>
                    <a:pt x="238760" y="506730"/>
                    <a:pt x="231140" y="590550"/>
                  </a:cubicBezTo>
                  <a:cubicBezTo>
                    <a:pt x="213360" y="800100"/>
                    <a:pt x="210820" y="1435100"/>
                    <a:pt x="195580" y="1686560"/>
                  </a:cubicBezTo>
                  <a:cubicBezTo>
                    <a:pt x="186690" y="1817370"/>
                    <a:pt x="173990" y="1875790"/>
                    <a:pt x="168910" y="1986280"/>
                  </a:cubicBezTo>
                  <a:cubicBezTo>
                    <a:pt x="161290" y="2123440"/>
                    <a:pt x="187960" y="2372360"/>
                    <a:pt x="165100" y="2447290"/>
                  </a:cubicBezTo>
                  <a:cubicBezTo>
                    <a:pt x="156210" y="2473960"/>
                    <a:pt x="146050" y="2485390"/>
                    <a:pt x="130810" y="2495550"/>
                  </a:cubicBezTo>
                  <a:cubicBezTo>
                    <a:pt x="115570" y="2505710"/>
                    <a:pt x="91440" y="2512060"/>
                    <a:pt x="73660" y="2509520"/>
                  </a:cubicBezTo>
                  <a:cubicBezTo>
                    <a:pt x="54610" y="2508250"/>
                    <a:pt x="33020" y="2496820"/>
                    <a:pt x="20320" y="2482850"/>
                  </a:cubicBezTo>
                  <a:cubicBezTo>
                    <a:pt x="8890" y="2468880"/>
                    <a:pt x="0" y="2426970"/>
                    <a:pt x="0" y="242697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645342" y="3839528"/>
            <a:ext cx="194310" cy="194310"/>
            <a:chOff x="0" y="0"/>
            <a:chExt cx="259080" cy="259080"/>
          </a:xfrm>
        </p:grpSpPr>
        <p:sp>
          <p:nvSpPr>
            <p:cNvPr id="27" name="Freeform 27"/>
            <p:cNvSpPr/>
            <p:nvPr/>
          </p:nvSpPr>
          <p:spPr>
            <a:xfrm>
              <a:off x="44450" y="49530"/>
              <a:ext cx="160020" cy="167640"/>
            </a:xfrm>
            <a:custGeom>
              <a:avLst/>
              <a:gdLst/>
              <a:ahLst/>
              <a:cxnLst/>
              <a:rect l="l" t="t" r="r" b="b"/>
              <a:pathLst>
                <a:path w="160020" h="167640">
                  <a:moveTo>
                    <a:pt x="160020" y="58420"/>
                  </a:moveTo>
                  <a:cubicBezTo>
                    <a:pt x="156210" y="116840"/>
                    <a:pt x="135890" y="148590"/>
                    <a:pt x="115570" y="158750"/>
                  </a:cubicBezTo>
                  <a:cubicBezTo>
                    <a:pt x="95250" y="167640"/>
                    <a:pt x="57150" y="161290"/>
                    <a:pt x="39370" y="153670"/>
                  </a:cubicBezTo>
                  <a:cubicBezTo>
                    <a:pt x="25400" y="147320"/>
                    <a:pt x="16510" y="138430"/>
                    <a:pt x="11430" y="125730"/>
                  </a:cubicBezTo>
                  <a:cubicBezTo>
                    <a:pt x="2540" y="107950"/>
                    <a:pt x="0" y="68580"/>
                    <a:pt x="6350" y="49530"/>
                  </a:cubicBezTo>
                  <a:cubicBezTo>
                    <a:pt x="10160" y="35560"/>
                    <a:pt x="20320" y="25400"/>
                    <a:pt x="30480" y="17780"/>
                  </a:cubicBezTo>
                  <a:cubicBezTo>
                    <a:pt x="40640" y="10160"/>
                    <a:pt x="52070" y="2540"/>
                    <a:pt x="66040" y="1270"/>
                  </a:cubicBezTo>
                  <a:cubicBezTo>
                    <a:pt x="86360" y="0"/>
                    <a:pt x="139700" y="24130"/>
                    <a:pt x="139700" y="241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614535" y="3208020"/>
            <a:ext cx="2147888" cy="219075"/>
            <a:chOff x="0" y="0"/>
            <a:chExt cx="2863850" cy="292100"/>
          </a:xfrm>
        </p:grpSpPr>
        <p:sp>
          <p:nvSpPr>
            <p:cNvPr id="29" name="Freeform 29"/>
            <p:cNvSpPr/>
            <p:nvPr/>
          </p:nvSpPr>
          <p:spPr>
            <a:xfrm>
              <a:off x="48260" y="50800"/>
              <a:ext cx="2764790" cy="226060"/>
            </a:xfrm>
            <a:custGeom>
              <a:avLst/>
              <a:gdLst/>
              <a:ahLst/>
              <a:cxnLst/>
              <a:rect l="l" t="t" r="r" b="b"/>
              <a:pathLst>
                <a:path w="2764790" h="226060">
                  <a:moveTo>
                    <a:pt x="86360" y="0"/>
                  </a:moveTo>
                  <a:cubicBezTo>
                    <a:pt x="2689860" y="6350"/>
                    <a:pt x="2691130" y="5080"/>
                    <a:pt x="2701290" y="10160"/>
                  </a:cubicBezTo>
                  <a:cubicBezTo>
                    <a:pt x="2716530" y="16510"/>
                    <a:pt x="2738120" y="33020"/>
                    <a:pt x="2748280" y="45720"/>
                  </a:cubicBezTo>
                  <a:cubicBezTo>
                    <a:pt x="2755900" y="54610"/>
                    <a:pt x="2758440" y="62230"/>
                    <a:pt x="2760980" y="73660"/>
                  </a:cubicBezTo>
                  <a:cubicBezTo>
                    <a:pt x="2764790" y="88900"/>
                    <a:pt x="2762250" y="116840"/>
                    <a:pt x="2758440" y="132080"/>
                  </a:cubicBezTo>
                  <a:cubicBezTo>
                    <a:pt x="2754630" y="143510"/>
                    <a:pt x="2750820" y="149860"/>
                    <a:pt x="2741930" y="158750"/>
                  </a:cubicBezTo>
                  <a:cubicBezTo>
                    <a:pt x="2731770" y="168910"/>
                    <a:pt x="2710180" y="184150"/>
                    <a:pt x="2691130" y="189230"/>
                  </a:cubicBezTo>
                  <a:cubicBezTo>
                    <a:pt x="2673350" y="193040"/>
                    <a:pt x="2647950" y="187960"/>
                    <a:pt x="2632710" y="182880"/>
                  </a:cubicBezTo>
                  <a:cubicBezTo>
                    <a:pt x="2621280" y="179070"/>
                    <a:pt x="2614930" y="172720"/>
                    <a:pt x="2607310" y="165100"/>
                  </a:cubicBezTo>
                  <a:cubicBezTo>
                    <a:pt x="2600960" y="158750"/>
                    <a:pt x="2593340" y="152400"/>
                    <a:pt x="2589530" y="140970"/>
                  </a:cubicBezTo>
                  <a:cubicBezTo>
                    <a:pt x="2583180" y="127000"/>
                    <a:pt x="2576830" y="101600"/>
                    <a:pt x="2579370" y="82550"/>
                  </a:cubicBezTo>
                  <a:cubicBezTo>
                    <a:pt x="2583180" y="64770"/>
                    <a:pt x="2597150" y="41910"/>
                    <a:pt x="2607310" y="30480"/>
                  </a:cubicBezTo>
                  <a:cubicBezTo>
                    <a:pt x="2614930" y="21590"/>
                    <a:pt x="2621280" y="17780"/>
                    <a:pt x="2632710" y="13970"/>
                  </a:cubicBezTo>
                  <a:cubicBezTo>
                    <a:pt x="2647950" y="7620"/>
                    <a:pt x="2675890" y="5080"/>
                    <a:pt x="2691130" y="7620"/>
                  </a:cubicBezTo>
                  <a:cubicBezTo>
                    <a:pt x="2702560" y="8890"/>
                    <a:pt x="2710180" y="11430"/>
                    <a:pt x="2719070" y="17780"/>
                  </a:cubicBezTo>
                  <a:cubicBezTo>
                    <a:pt x="2733040" y="27940"/>
                    <a:pt x="2750820" y="49530"/>
                    <a:pt x="2758440" y="63500"/>
                  </a:cubicBezTo>
                  <a:cubicBezTo>
                    <a:pt x="2763520" y="73660"/>
                    <a:pt x="2764790" y="81280"/>
                    <a:pt x="2764790" y="92710"/>
                  </a:cubicBezTo>
                  <a:cubicBezTo>
                    <a:pt x="2763520" y="109220"/>
                    <a:pt x="2755900" y="135890"/>
                    <a:pt x="2748280" y="149860"/>
                  </a:cubicBezTo>
                  <a:cubicBezTo>
                    <a:pt x="2743200" y="160020"/>
                    <a:pt x="2736850" y="166370"/>
                    <a:pt x="2727960" y="171450"/>
                  </a:cubicBezTo>
                  <a:cubicBezTo>
                    <a:pt x="2713990" y="180340"/>
                    <a:pt x="2705100" y="185420"/>
                    <a:pt x="2672080" y="190500"/>
                  </a:cubicBezTo>
                  <a:cubicBezTo>
                    <a:pt x="2451100" y="226060"/>
                    <a:pt x="274320" y="191770"/>
                    <a:pt x="86360" y="167640"/>
                  </a:cubicBezTo>
                  <a:cubicBezTo>
                    <a:pt x="62230" y="165100"/>
                    <a:pt x="58420" y="165100"/>
                    <a:pt x="46990" y="158750"/>
                  </a:cubicBezTo>
                  <a:cubicBezTo>
                    <a:pt x="35560" y="152400"/>
                    <a:pt x="24130" y="143510"/>
                    <a:pt x="16510" y="132080"/>
                  </a:cubicBezTo>
                  <a:cubicBezTo>
                    <a:pt x="7620" y="116840"/>
                    <a:pt x="0" y="92710"/>
                    <a:pt x="2540" y="74930"/>
                  </a:cubicBezTo>
                  <a:cubicBezTo>
                    <a:pt x="5080" y="55880"/>
                    <a:pt x="16510" y="34290"/>
                    <a:pt x="30480" y="21590"/>
                  </a:cubicBezTo>
                  <a:cubicBezTo>
                    <a:pt x="44450" y="8890"/>
                    <a:pt x="86360" y="0"/>
                    <a:pt x="86360" y="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984682" y="9302115"/>
            <a:ext cx="3995738" cy="220980"/>
            <a:chOff x="0" y="0"/>
            <a:chExt cx="5327650" cy="294640"/>
          </a:xfrm>
        </p:grpSpPr>
        <p:sp>
          <p:nvSpPr>
            <p:cNvPr id="31" name="Freeform 31"/>
            <p:cNvSpPr/>
            <p:nvPr/>
          </p:nvSpPr>
          <p:spPr>
            <a:xfrm>
              <a:off x="48260" y="46990"/>
              <a:ext cx="5232400" cy="240030"/>
            </a:xfrm>
            <a:custGeom>
              <a:avLst/>
              <a:gdLst/>
              <a:ahLst/>
              <a:cxnLst/>
              <a:rect l="l" t="t" r="r" b="b"/>
              <a:pathLst>
                <a:path w="5232400" h="240030">
                  <a:moveTo>
                    <a:pt x="86360" y="22860"/>
                  </a:moveTo>
                  <a:cubicBezTo>
                    <a:pt x="3710940" y="24130"/>
                    <a:pt x="3723640" y="16510"/>
                    <a:pt x="3840480" y="12700"/>
                  </a:cubicBezTo>
                  <a:cubicBezTo>
                    <a:pt x="4060190" y="5080"/>
                    <a:pt x="4547870" y="0"/>
                    <a:pt x="4786630" y="3810"/>
                  </a:cubicBezTo>
                  <a:cubicBezTo>
                    <a:pt x="4933950" y="6350"/>
                    <a:pt x="5076190" y="5080"/>
                    <a:pt x="5142230" y="17780"/>
                  </a:cubicBezTo>
                  <a:cubicBezTo>
                    <a:pt x="5168900" y="22860"/>
                    <a:pt x="5181600" y="25400"/>
                    <a:pt x="5195570" y="35560"/>
                  </a:cubicBezTo>
                  <a:cubicBezTo>
                    <a:pt x="5210810" y="46990"/>
                    <a:pt x="5223510" y="66040"/>
                    <a:pt x="5227320" y="83820"/>
                  </a:cubicBezTo>
                  <a:cubicBezTo>
                    <a:pt x="5232400" y="100330"/>
                    <a:pt x="5231130" y="123190"/>
                    <a:pt x="5224780" y="140970"/>
                  </a:cubicBezTo>
                  <a:cubicBezTo>
                    <a:pt x="5217160" y="157480"/>
                    <a:pt x="5203190" y="173990"/>
                    <a:pt x="5186680" y="184150"/>
                  </a:cubicBezTo>
                  <a:cubicBezTo>
                    <a:pt x="5171440" y="193040"/>
                    <a:pt x="5149850" y="199390"/>
                    <a:pt x="5132070" y="195580"/>
                  </a:cubicBezTo>
                  <a:cubicBezTo>
                    <a:pt x="5109210" y="191770"/>
                    <a:pt x="5074920" y="167640"/>
                    <a:pt x="5062220" y="148590"/>
                  </a:cubicBezTo>
                  <a:cubicBezTo>
                    <a:pt x="5052060" y="132080"/>
                    <a:pt x="5048250" y="110490"/>
                    <a:pt x="5053330" y="91440"/>
                  </a:cubicBezTo>
                  <a:cubicBezTo>
                    <a:pt x="5059680" y="69850"/>
                    <a:pt x="5082540" y="35560"/>
                    <a:pt x="5104130" y="25400"/>
                  </a:cubicBezTo>
                  <a:cubicBezTo>
                    <a:pt x="5126990" y="15240"/>
                    <a:pt x="5167630" y="20320"/>
                    <a:pt x="5187950" y="30480"/>
                  </a:cubicBezTo>
                  <a:cubicBezTo>
                    <a:pt x="5205730" y="39370"/>
                    <a:pt x="5218430" y="57150"/>
                    <a:pt x="5224780" y="74930"/>
                  </a:cubicBezTo>
                  <a:cubicBezTo>
                    <a:pt x="5231130" y="91440"/>
                    <a:pt x="5232400" y="114300"/>
                    <a:pt x="5227320" y="130810"/>
                  </a:cubicBezTo>
                  <a:cubicBezTo>
                    <a:pt x="5222240" y="148590"/>
                    <a:pt x="5209540" y="167640"/>
                    <a:pt x="5195570" y="177800"/>
                  </a:cubicBezTo>
                  <a:cubicBezTo>
                    <a:pt x="5180330" y="189230"/>
                    <a:pt x="5167630" y="193040"/>
                    <a:pt x="5140960" y="196850"/>
                  </a:cubicBezTo>
                  <a:cubicBezTo>
                    <a:pt x="5074920" y="205740"/>
                    <a:pt x="4925060" y="181610"/>
                    <a:pt x="4786630" y="177800"/>
                  </a:cubicBezTo>
                  <a:cubicBezTo>
                    <a:pt x="4592320" y="172720"/>
                    <a:pt x="4286250" y="170180"/>
                    <a:pt x="4085590" y="172720"/>
                  </a:cubicBezTo>
                  <a:cubicBezTo>
                    <a:pt x="3937000" y="175260"/>
                    <a:pt x="3891280" y="182880"/>
                    <a:pt x="3694430" y="186690"/>
                  </a:cubicBezTo>
                  <a:cubicBezTo>
                    <a:pt x="3098800" y="198120"/>
                    <a:pt x="351790" y="240030"/>
                    <a:pt x="86360" y="190500"/>
                  </a:cubicBezTo>
                  <a:cubicBezTo>
                    <a:pt x="52070" y="185420"/>
                    <a:pt x="44450" y="181610"/>
                    <a:pt x="30480" y="170180"/>
                  </a:cubicBezTo>
                  <a:cubicBezTo>
                    <a:pt x="16510" y="157480"/>
                    <a:pt x="6350" y="133350"/>
                    <a:pt x="2540" y="116840"/>
                  </a:cubicBezTo>
                  <a:cubicBezTo>
                    <a:pt x="0" y="102870"/>
                    <a:pt x="2540" y="88900"/>
                    <a:pt x="7620" y="77470"/>
                  </a:cubicBezTo>
                  <a:cubicBezTo>
                    <a:pt x="12700" y="64770"/>
                    <a:pt x="19050" y="52070"/>
                    <a:pt x="30480" y="44450"/>
                  </a:cubicBezTo>
                  <a:cubicBezTo>
                    <a:pt x="44450" y="33020"/>
                    <a:pt x="86360" y="22860"/>
                    <a:pt x="86360" y="2286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999470" y="9296400"/>
            <a:ext cx="192405" cy="192405"/>
            <a:chOff x="0" y="0"/>
            <a:chExt cx="256540" cy="256540"/>
          </a:xfrm>
        </p:grpSpPr>
        <p:sp>
          <p:nvSpPr>
            <p:cNvPr id="33" name="Freeform 33"/>
            <p:cNvSpPr/>
            <p:nvPr/>
          </p:nvSpPr>
          <p:spPr>
            <a:xfrm>
              <a:off x="45720" y="46990"/>
              <a:ext cx="160020" cy="163830"/>
            </a:xfrm>
            <a:custGeom>
              <a:avLst/>
              <a:gdLst/>
              <a:ahLst/>
              <a:cxnLst/>
              <a:rect l="l" t="t" r="r" b="b"/>
              <a:pathLst>
                <a:path w="160020" h="163830">
                  <a:moveTo>
                    <a:pt x="160020" y="58420"/>
                  </a:moveTo>
                  <a:cubicBezTo>
                    <a:pt x="138430" y="146050"/>
                    <a:pt x="128270" y="153670"/>
                    <a:pt x="114300" y="157480"/>
                  </a:cubicBezTo>
                  <a:cubicBezTo>
                    <a:pt x="95250" y="163830"/>
                    <a:pt x="55880" y="161290"/>
                    <a:pt x="38100" y="152400"/>
                  </a:cubicBezTo>
                  <a:cubicBezTo>
                    <a:pt x="25400" y="147320"/>
                    <a:pt x="16510" y="138430"/>
                    <a:pt x="10160" y="124460"/>
                  </a:cubicBezTo>
                  <a:cubicBezTo>
                    <a:pt x="2540" y="106680"/>
                    <a:pt x="0" y="67310"/>
                    <a:pt x="5080" y="48260"/>
                  </a:cubicBezTo>
                  <a:cubicBezTo>
                    <a:pt x="10160" y="34290"/>
                    <a:pt x="17780" y="25400"/>
                    <a:pt x="30480" y="17780"/>
                  </a:cubicBezTo>
                  <a:cubicBezTo>
                    <a:pt x="46990" y="7620"/>
                    <a:pt x="86360" y="0"/>
                    <a:pt x="105410" y="3810"/>
                  </a:cubicBezTo>
                  <a:cubicBezTo>
                    <a:pt x="119380" y="6350"/>
                    <a:pt x="139700" y="24130"/>
                    <a:pt x="139700" y="241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737032" y="9332595"/>
            <a:ext cx="192405" cy="197167"/>
            <a:chOff x="0" y="0"/>
            <a:chExt cx="256540" cy="262890"/>
          </a:xfrm>
        </p:grpSpPr>
        <p:sp>
          <p:nvSpPr>
            <p:cNvPr id="35" name="Freeform 35"/>
            <p:cNvSpPr/>
            <p:nvPr/>
          </p:nvSpPr>
          <p:spPr>
            <a:xfrm>
              <a:off x="44450" y="46990"/>
              <a:ext cx="161290" cy="167640"/>
            </a:xfrm>
            <a:custGeom>
              <a:avLst/>
              <a:gdLst/>
              <a:ahLst/>
              <a:cxnLst/>
              <a:rect l="l" t="t" r="r" b="b"/>
              <a:pathLst>
                <a:path w="161290" h="167640">
                  <a:moveTo>
                    <a:pt x="161290" y="58420"/>
                  </a:moveTo>
                  <a:cubicBezTo>
                    <a:pt x="139700" y="146050"/>
                    <a:pt x="128270" y="152400"/>
                    <a:pt x="115570" y="157480"/>
                  </a:cubicBezTo>
                  <a:cubicBezTo>
                    <a:pt x="104140" y="162560"/>
                    <a:pt x="91440" y="167640"/>
                    <a:pt x="77470" y="165100"/>
                  </a:cubicBezTo>
                  <a:cubicBezTo>
                    <a:pt x="57150" y="161290"/>
                    <a:pt x="22860" y="144780"/>
                    <a:pt x="11430" y="125730"/>
                  </a:cubicBezTo>
                  <a:cubicBezTo>
                    <a:pt x="0" y="105410"/>
                    <a:pt x="1270" y="67310"/>
                    <a:pt x="6350" y="48260"/>
                  </a:cubicBezTo>
                  <a:cubicBezTo>
                    <a:pt x="11430" y="34290"/>
                    <a:pt x="19050" y="25400"/>
                    <a:pt x="31750" y="17780"/>
                  </a:cubicBezTo>
                  <a:cubicBezTo>
                    <a:pt x="48260" y="7620"/>
                    <a:pt x="87630" y="0"/>
                    <a:pt x="106680" y="3810"/>
                  </a:cubicBezTo>
                  <a:cubicBezTo>
                    <a:pt x="12065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618845" y="6201728"/>
            <a:ext cx="211455" cy="968693"/>
            <a:chOff x="0" y="0"/>
            <a:chExt cx="281940" cy="1291590"/>
          </a:xfrm>
        </p:grpSpPr>
        <p:sp>
          <p:nvSpPr>
            <p:cNvPr id="37" name="Freeform 37"/>
            <p:cNvSpPr/>
            <p:nvPr/>
          </p:nvSpPr>
          <p:spPr>
            <a:xfrm>
              <a:off x="15240" y="49530"/>
              <a:ext cx="218440" cy="1191260"/>
            </a:xfrm>
            <a:custGeom>
              <a:avLst/>
              <a:gdLst/>
              <a:ahLst/>
              <a:cxnLst/>
              <a:rect l="l" t="t" r="r" b="b"/>
              <a:pathLst>
                <a:path w="218440" h="1191260">
                  <a:moveTo>
                    <a:pt x="210820" y="85090"/>
                  </a:moveTo>
                  <a:cubicBezTo>
                    <a:pt x="203200" y="1156970"/>
                    <a:pt x="194310" y="1165860"/>
                    <a:pt x="176530" y="1174750"/>
                  </a:cubicBezTo>
                  <a:cubicBezTo>
                    <a:pt x="156210" y="1186180"/>
                    <a:pt x="115570" y="1191260"/>
                    <a:pt x="92710" y="1184910"/>
                  </a:cubicBezTo>
                  <a:cubicBezTo>
                    <a:pt x="73660" y="1178560"/>
                    <a:pt x="57150" y="1162050"/>
                    <a:pt x="48260" y="1146810"/>
                  </a:cubicBezTo>
                  <a:cubicBezTo>
                    <a:pt x="39370" y="1131570"/>
                    <a:pt x="34290" y="1108710"/>
                    <a:pt x="35560" y="1089660"/>
                  </a:cubicBezTo>
                  <a:cubicBezTo>
                    <a:pt x="38100" y="1071880"/>
                    <a:pt x="45720" y="1050290"/>
                    <a:pt x="59690" y="1037590"/>
                  </a:cubicBezTo>
                  <a:cubicBezTo>
                    <a:pt x="77470" y="1022350"/>
                    <a:pt x="116840" y="1008380"/>
                    <a:pt x="140970" y="1010920"/>
                  </a:cubicBezTo>
                  <a:cubicBezTo>
                    <a:pt x="160020" y="1012190"/>
                    <a:pt x="180340" y="1022350"/>
                    <a:pt x="191770" y="1037590"/>
                  </a:cubicBezTo>
                  <a:cubicBezTo>
                    <a:pt x="207010" y="1055370"/>
                    <a:pt x="218440" y="1096010"/>
                    <a:pt x="214630" y="1120140"/>
                  </a:cubicBezTo>
                  <a:cubicBezTo>
                    <a:pt x="212090" y="1139190"/>
                    <a:pt x="199390" y="1156970"/>
                    <a:pt x="185420" y="1169670"/>
                  </a:cubicBezTo>
                  <a:cubicBezTo>
                    <a:pt x="171450" y="1181100"/>
                    <a:pt x="149860" y="1189990"/>
                    <a:pt x="130810" y="1191260"/>
                  </a:cubicBezTo>
                  <a:cubicBezTo>
                    <a:pt x="113030" y="1191260"/>
                    <a:pt x="90170" y="1187450"/>
                    <a:pt x="74930" y="1174750"/>
                  </a:cubicBezTo>
                  <a:cubicBezTo>
                    <a:pt x="57150" y="1160780"/>
                    <a:pt x="45720" y="1141730"/>
                    <a:pt x="35560" y="1099820"/>
                  </a:cubicBezTo>
                  <a:cubicBezTo>
                    <a:pt x="0" y="955040"/>
                    <a:pt x="5080" y="186690"/>
                    <a:pt x="44450" y="64770"/>
                  </a:cubicBezTo>
                  <a:cubicBezTo>
                    <a:pt x="53340" y="35560"/>
                    <a:pt x="63500" y="26670"/>
                    <a:pt x="78740" y="16510"/>
                  </a:cubicBezTo>
                  <a:cubicBezTo>
                    <a:pt x="93980" y="5080"/>
                    <a:pt x="118110" y="0"/>
                    <a:pt x="135890" y="1270"/>
                  </a:cubicBezTo>
                  <a:cubicBezTo>
                    <a:pt x="154940" y="3810"/>
                    <a:pt x="176530" y="15240"/>
                    <a:pt x="189230" y="29210"/>
                  </a:cubicBezTo>
                  <a:cubicBezTo>
                    <a:pt x="201930" y="43180"/>
                    <a:pt x="210820" y="85090"/>
                    <a:pt x="210820" y="8509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630275" y="7196138"/>
            <a:ext cx="192405" cy="192405"/>
            <a:chOff x="0" y="0"/>
            <a:chExt cx="256540" cy="256540"/>
          </a:xfrm>
        </p:grpSpPr>
        <p:sp>
          <p:nvSpPr>
            <p:cNvPr id="39" name="Freeform 39"/>
            <p:cNvSpPr/>
            <p:nvPr/>
          </p:nvSpPr>
          <p:spPr>
            <a:xfrm>
              <a:off x="44450" y="46990"/>
              <a:ext cx="160020" cy="163830"/>
            </a:xfrm>
            <a:custGeom>
              <a:avLst/>
              <a:gdLst/>
              <a:ahLst/>
              <a:cxnLst/>
              <a:rect l="l" t="t" r="r" b="b"/>
              <a:pathLst>
                <a:path w="160020" h="163830">
                  <a:moveTo>
                    <a:pt x="160020" y="58420"/>
                  </a:moveTo>
                  <a:cubicBezTo>
                    <a:pt x="139700" y="146050"/>
                    <a:pt x="129540" y="153670"/>
                    <a:pt x="115570" y="158750"/>
                  </a:cubicBezTo>
                  <a:cubicBezTo>
                    <a:pt x="96520" y="163830"/>
                    <a:pt x="57150" y="161290"/>
                    <a:pt x="39370" y="153670"/>
                  </a:cubicBezTo>
                  <a:cubicBezTo>
                    <a:pt x="25400" y="147320"/>
                    <a:pt x="16510" y="138430"/>
                    <a:pt x="11430" y="125730"/>
                  </a:cubicBezTo>
                  <a:cubicBezTo>
                    <a:pt x="2540" y="107950"/>
                    <a:pt x="0" y="68580"/>
                    <a:pt x="6350" y="49530"/>
                  </a:cubicBezTo>
                  <a:cubicBezTo>
                    <a:pt x="10160" y="35560"/>
                    <a:pt x="19050" y="25400"/>
                    <a:pt x="30480" y="17780"/>
                  </a:cubicBezTo>
                  <a:cubicBezTo>
                    <a:pt x="48260" y="7620"/>
                    <a:pt x="86360" y="0"/>
                    <a:pt x="106680" y="3810"/>
                  </a:cubicBezTo>
                  <a:cubicBezTo>
                    <a:pt x="120650" y="6350"/>
                    <a:pt x="139700" y="24130"/>
                    <a:pt x="139700" y="241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40"/>
          <p:cNvSpPr/>
          <p:nvPr/>
        </p:nvSpPr>
        <p:spPr>
          <a:xfrm>
            <a:off x="1702830" y="1334478"/>
            <a:ext cx="980964" cy="938047"/>
          </a:xfrm>
          <a:custGeom>
            <a:avLst/>
            <a:gdLst/>
            <a:ahLst/>
            <a:cxnLst/>
            <a:rect l="l" t="t" r="r" b="b"/>
            <a:pathLst>
              <a:path w="980964" h="938047">
                <a:moveTo>
                  <a:pt x="0" y="0"/>
                </a:moveTo>
                <a:lnTo>
                  <a:pt x="980964" y="0"/>
                </a:lnTo>
                <a:lnTo>
                  <a:pt x="980964" y="938047"/>
                </a:lnTo>
                <a:lnTo>
                  <a:pt x="0" y="93804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 flipH="1">
            <a:off x="1028700" y="-399763"/>
            <a:ext cx="980964" cy="938047"/>
          </a:xfrm>
          <a:custGeom>
            <a:avLst/>
            <a:gdLst/>
            <a:ahLst/>
            <a:cxnLst/>
            <a:rect l="l" t="t" r="r" b="b"/>
            <a:pathLst>
              <a:path w="980964" h="938047">
                <a:moveTo>
                  <a:pt x="980964" y="0"/>
                </a:moveTo>
                <a:lnTo>
                  <a:pt x="0" y="0"/>
                </a:lnTo>
                <a:lnTo>
                  <a:pt x="0" y="938046"/>
                </a:lnTo>
                <a:lnTo>
                  <a:pt x="980964" y="938046"/>
                </a:lnTo>
                <a:lnTo>
                  <a:pt x="980964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TextBox 42"/>
          <p:cNvSpPr txBox="1"/>
          <p:nvPr/>
        </p:nvSpPr>
        <p:spPr>
          <a:xfrm>
            <a:off x="5175293" y="4500830"/>
            <a:ext cx="7927311" cy="332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5"/>
              </a:lnSpc>
            </a:pPr>
            <a:r>
              <a:rPr lang="en-US" sz="3782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Simplifying meal planning by offering a mobile app that helps users organize and plan their weekly meals. </a:t>
            </a:r>
          </a:p>
          <a:p>
            <a:pPr algn="ctr">
              <a:lnSpc>
                <a:spcPts val="5295"/>
              </a:lnSpc>
            </a:pPr>
            <a:r>
              <a:rPr lang="en-US" sz="3782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It allows users to browse, save, and view meal details, even offline.</a:t>
            </a:r>
          </a:p>
        </p:txBody>
      </p:sp>
      <p:sp>
        <p:nvSpPr>
          <p:cNvPr id="43" name="TextBox 43"/>
          <p:cNvSpPr txBox="1"/>
          <p:nvPr/>
        </p:nvSpPr>
        <p:spPr>
          <a:xfrm rot="-25232">
            <a:off x="6224145" y="510277"/>
            <a:ext cx="6097246" cy="239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79"/>
              </a:lnSpc>
            </a:pPr>
            <a:r>
              <a:rPr lang="en-US" sz="9367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Project Overview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40716" y="-418724"/>
            <a:ext cx="6085171" cy="3833657"/>
          </a:xfrm>
          <a:custGeom>
            <a:avLst/>
            <a:gdLst/>
            <a:ahLst/>
            <a:cxnLst/>
            <a:rect l="l" t="t" r="r" b="b"/>
            <a:pathLst>
              <a:path w="6085171" h="3833657">
                <a:moveTo>
                  <a:pt x="0" y="0"/>
                </a:moveTo>
                <a:lnTo>
                  <a:pt x="6085171" y="0"/>
                </a:lnTo>
                <a:lnTo>
                  <a:pt x="6085171" y="3833657"/>
                </a:lnTo>
                <a:lnTo>
                  <a:pt x="0" y="3833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H="1">
            <a:off x="-3670335" y="1192809"/>
            <a:ext cx="7783953" cy="7455735"/>
          </a:xfrm>
          <a:custGeom>
            <a:avLst/>
            <a:gdLst/>
            <a:ahLst/>
            <a:cxnLst/>
            <a:rect l="l" t="t" r="r" b="b"/>
            <a:pathLst>
              <a:path w="7783953" h="7455735">
                <a:moveTo>
                  <a:pt x="7783953" y="0"/>
                </a:moveTo>
                <a:lnTo>
                  <a:pt x="0" y="0"/>
                </a:lnTo>
                <a:lnTo>
                  <a:pt x="0" y="7455735"/>
                </a:lnTo>
                <a:lnTo>
                  <a:pt x="7783953" y="7455735"/>
                </a:lnTo>
                <a:lnTo>
                  <a:pt x="77839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2097172" y="3492653"/>
            <a:ext cx="2231284" cy="3476505"/>
          </a:xfrm>
          <a:custGeom>
            <a:avLst/>
            <a:gdLst/>
            <a:ahLst/>
            <a:cxnLst/>
            <a:rect l="l" t="t" r="r" b="b"/>
            <a:pathLst>
              <a:path w="2231284" h="3476505">
                <a:moveTo>
                  <a:pt x="0" y="0"/>
                </a:moveTo>
                <a:lnTo>
                  <a:pt x="2231284" y="0"/>
                </a:lnTo>
                <a:lnTo>
                  <a:pt x="2231284" y="3476505"/>
                </a:lnTo>
                <a:lnTo>
                  <a:pt x="0" y="34765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400510" y="-377856"/>
            <a:ext cx="5554158" cy="3874025"/>
          </a:xfrm>
          <a:custGeom>
            <a:avLst/>
            <a:gdLst/>
            <a:ahLst/>
            <a:cxnLst/>
            <a:rect l="l" t="t" r="r" b="b"/>
            <a:pathLst>
              <a:path w="5554158" h="3874025">
                <a:moveTo>
                  <a:pt x="0" y="0"/>
                </a:moveTo>
                <a:lnTo>
                  <a:pt x="5554157" y="0"/>
                </a:lnTo>
                <a:lnTo>
                  <a:pt x="5554157" y="3874025"/>
                </a:lnTo>
                <a:lnTo>
                  <a:pt x="0" y="38740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 flipH="1">
            <a:off x="12857835" y="3194998"/>
            <a:ext cx="7783953" cy="7455735"/>
          </a:xfrm>
          <a:custGeom>
            <a:avLst/>
            <a:gdLst/>
            <a:ahLst/>
            <a:cxnLst/>
            <a:rect l="l" t="t" r="r" b="b"/>
            <a:pathLst>
              <a:path w="7783953" h="7455735">
                <a:moveTo>
                  <a:pt x="7783953" y="0"/>
                </a:moveTo>
                <a:lnTo>
                  <a:pt x="0" y="0"/>
                </a:lnTo>
                <a:lnTo>
                  <a:pt x="0" y="7455735"/>
                </a:lnTo>
                <a:lnTo>
                  <a:pt x="7783953" y="7455735"/>
                </a:lnTo>
                <a:lnTo>
                  <a:pt x="77839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1154790" y="8059428"/>
            <a:ext cx="888664" cy="1198872"/>
          </a:xfrm>
          <a:custGeom>
            <a:avLst/>
            <a:gdLst/>
            <a:ahLst/>
            <a:cxnLst/>
            <a:rect l="l" t="t" r="r" b="b"/>
            <a:pathLst>
              <a:path w="888664" h="1198872">
                <a:moveTo>
                  <a:pt x="888664" y="0"/>
                </a:moveTo>
                <a:lnTo>
                  <a:pt x="0" y="0"/>
                </a:lnTo>
                <a:lnTo>
                  <a:pt x="0" y="1198872"/>
                </a:lnTo>
                <a:lnTo>
                  <a:pt x="888664" y="1198872"/>
                </a:lnTo>
                <a:lnTo>
                  <a:pt x="888664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 rot="-5400000">
            <a:off x="5734362" y="314430"/>
            <a:ext cx="525098" cy="608579"/>
            <a:chOff x="0" y="0"/>
            <a:chExt cx="798830" cy="925830"/>
          </a:xfrm>
        </p:grpSpPr>
        <p:sp>
          <p:nvSpPr>
            <p:cNvPr id="9" name="Freeform 9"/>
            <p:cNvSpPr/>
            <p:nvPr/>
          </p:nvSpPr>
          <p:spPr>
            <a:xfrm>
              <a:off x="50800" y="48260"/>
              <a:ext cx="699770" cy="830580"/>
            </a:xfrm>
            <a:custGeom>
              <a:avLst/>
              <a:gdLst/>
              <a:ahLst/>
              <a:cxnLst/>
              <a:rect l="l" t="t" r="r" b="b"/>
              <a:pathLst>
                <a:path w="699770" h="830580">
                  <a:moveTo>
                    <a:pt x="25400" y="641350"/>
                  </a:moveTo>
                  <a:cubicBezTo>
                    <a:pt x="546100" y="2540"/>
                    <a:pt x="563880" y="1270"/>
                    <a:pt x="586740" y="2540"/>
                  </a:cubicBezTo>
                  <a:cubicBezTo>
                    <a:pt x="610870" y="2540"/>
                    <a:pt x="637540" y="13970"/>
                    <a:pt x="655320" y="29210"/>
                  </a:cubicBezTo>
                  <a:cubicBezTo>
                    <a:pt x="673100" y="43180"/>
                    <a:pt x="689610" y="68580"/>
                    <a:pt x="694690" y="91440"/>
                  </a:cubicBezTo>
                  <a:cubicBezTo>
                    <a:pt x="699770" y="114300"/>
                    <a:pt x="693420" y="146050"/>
                    <a:pt x="687070" y="165100"/>
                  </a:cubicBezTo>
                  <a:cubicBezTo>
                    <a:pt x="681990" y="177800"/>
                    <a:pt x="676910" y="186690"/>
                    <a:pt x="666750" y="195580"/>
                  </a:cubicBezTo>
                  <a:cubicBezTo>
                    <a:pt x="651510" y="209550"/>
                    <a:pt x="621030" y="226060"/>
                    <a:pt x="601980" y="231140"/>
                  </a:cubicBezTo>
                  <a:cubicBezTo>
                    <a:pt x="588010" y="233680"/>
                    <a:pt x="577850" y="234950"/>
                    <a:pt x="563880" y="231140"/>
                  </a:cubicBezTo>
                  <a:cubicBezTo>
                    <a:pt x="544830" y="226060"/>
                    <a:pt x="515620" y="213360"/>
                    <a:pt x="499110" y="196850"/>
                  </a:cubicBezTo>
                  <a:cubicBezTo>
                    <a:pt x="482600" y="180340"/>
                    <a:pt x="469900" y="153670"/>
                    <a:pt x="467360" y="130810"/>
                  </a:cubicBezTo>
                  <a:cubicBezTo>
                    <a:pt x="464820" y="107950"/>
                    <a:pt x="471170" y="78740"/>
                    <a:pt x="482600" y="58420"/>
                  </a:cubicBezTo>
                  <a:cubicBezTo>
                    <a:pt x="494030" y="38100"/>
                    <a:pt x="516890" y="19050"/>
                    <a:pt x="538480" y="10160"/>
                  </a:cubicBezTo>
                  <a:cubicBezTo>
                    <a:pt x="560070" y="1270"/>
                    <a:pt x="589280" y="0"/>
                    <a:pt x="612140" y="6350"/>
                  </a:cubicBezTo>
                  <a:cubicBezTo>
                    <a:pt x="633730" y="11430"/>
                    <a:pt x="659130" y="27940"/>
                    <a:pt x="673100" y="46990"/>
                  </a:cubicBezTo>
                  <a:cubicBezTo>
                    <a:pt x="687070" y="64770"/>
                    <a:pt x="695960" y="96520"/>
                    <a:pt x="697230" y="116840"/>
                  </a:cubicBezTo>
                  <a:cubicBezTo>
                    <a:pt x="698500" y="130810"/>
                    <a:pt x="698500" y="137160"/>
                    <a:pt x="690880" y="153670"/>
                  </a:cubicBezTo>
                  <a:cubicBezTo>
                    <a:pt x="669290" y="203200"/>
                    <a:pt x="548640" y="322580"/>
                    <a:pt x="473710" y="419100"/>
                  </a:cubicBezTo>
                  <a:cubicBezTo>
                    <a:pt x="387350" y="529590"/>
                    <a:pt x="270510" y="725170"/>
                    <a:pt x="204470" y="784860"/>
                  </a:cubicBezTo>
                  <a:cubicBezTo>
                    <a:pt x="176530" y="808990"/>
                    <a:pt x="160020" y="821690"/>
                    <a:pt x="134620" y="825500"/>
                  </a:cubicBezTo>
                  <a:cubicBezTo>
                    <a:pt x="109220" y="830580"/>
                    <a:pt x="74930" y="821690"/>
                    <a:pt x="54610" y="810260"/>
                  </a:cubicBezTo>
                  <a:cubicBezTo>
                    <a:pt x="38100" y="801370"/>
                    <a:pt x="25400" y="786130"/>
                    <a:pt x="16510" y="770890"/>
                  </a:cubicBezTo>
                  <a:cubicBezTo>
                    <a:pt x="7620" y="755650"/>
                    <a:pt x="0" y="737870"/>
                    <a:pt x="0" y="718820"/>
                  </a:cubicBezTo>
                  <a:cubicBezTo>
                    <a:pt x="1270" y="694690"/>
                    <a:pt x="25400" y="641350"/>
                    <a:pt x="25400" y="64135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5723927" y="725576"/>
            <a:ext cx="262132" cy="618597"/>
            <a:chOff x="0" y="0"/>
            <a:chExt cx="398780" cy="941070"/>
          </a:xfrm>
        </p:grpSpPr>
        <p:sp>
          <p:nvSpPr>
            <p:cNvPr id="11" name="Freeform 11"/>
            <p:cNvSpPr/>
            <p:nvPr/>
          </p:nvSpPr>
          <p:spPr>
            <a:xfrm>
              <a:off x="48260" y="48260"/>
              <a:ext cx="304800" cy="843280"/>
            </a:xfrm>
            <a:custGeom>
              <a:avLst/>
              <a:gdLst/>
              <a:ahLst/>
              <a:cxnLst/>
              <a:rect l="l" t="t" r="r" b="b"/>
              <a:pathLst>
                <a:path w="304800" h="843280">
                  <a:moveTo>
                    <a:pt x="66040" y="721360"/>
                  </a:moveTo>
                  <a:cubicBezTo>
                    <a:pt x="73660" y="412750"/>
                    <a:pt x="0" y="165100"/>
                    <a:pt x="3810" y="101600"/>
                  </a:cubicBezTo>
                  <a:cubicBezTo>
                    <a:pt x="3810" y="82550"/>
                    <a:pt x="6350" y="77470"/>
                    <a:pt x="13970" y="66040"/>
                  </a:cubicBezTo>
                  <a:cubicBezTo>
                    <a:pt x="24130" y="49530"/>
                    <a:pt x="44450" y="24130"/>
                    <a:pt x="64770" y="13970"/>
                  </a:cubicBezTo>
                  <a:cubicBezTo>
                    <a:pt x="85090" y="3810"/>
                    <a:pt x="113030" y="0"/>
                    <a:pt x="135890" y="3810"/>
                  </a:cubicBezTo>
                  <a:cubicBezTo>
                    <a:pt x="158750" y="7620"/>
                    <a:pt x="184150" y="21590"/>
                    <a:pt x="199390" y="38100"/>
                  </a:cubicBezTo>
                  <a:cubicBezTo>
                    <a:pt x="214630" y="55880"/>
                    <a:pt x="226060" y="86360"/>
                    <a:pt x="228600" y="105410"/>
                  </a:cubicBezTo>
                  <a:cubicBezTo>
                    <a:pt x="231140" y="118110"/>
                    <a:pt x="228600" y="129540"/>
                    <a:pt x="226060" y="140970"/>
                  </a:cubicBezTo>
                  <a:cubicBezTo>
                    <a:pt x="223520" y="153670"/>
                    <a:pt x="220980" y="163830"/>
                    <a:pt x="212090" y="175260"/>
                  </a:cubicBezTo>
                  <a:cubicBezTo>
                    <a:pt x="200660" y="190500"/>
                    <a:pt x="177800" y="213360"/>
                    <a:pt x="156210" y="220980"/>
                  </a:cubicBezTo>
                  <a:cubicBezTo>
                    <a:pt x="134620" y="229870"/>
                    <a:pt x="105410" y="231140"/>
                    <a:pt x="83820" y="223520"/>
                  </a:cubicBezTo>
                  <a:cubicBezTo>
                    <a:pt x="62230" y="217170"/>
                    <a:pt x="38100" y="200660"/>
                    <a:pt x="24130" y="182880"/>
                  </a:cubicBezTo>
                  <a:cubicBezTo>
                    <a:pt x="11430" y="163830"/>
                    <a:pt x="2540" y="135890"/>
                    <a:pt x="2540" y="113030"/>
                  </a:cubicBezTo>
                  <a:cubicBezTo>
                    <a:pt x="2540" y="90170"/>
                    <a:pt x="12700" y="63500"/>
                    <a:pt x="26670" y="45720"/>
                  </a:cubicBezTo>
                  <a:cubicBezTo>
                    <a:pt x="40640" y="26670"/>
                    <a:pt x="68580" y="11430"/>
                    <a:pt x="87630" y="5080"/>
                  </a:cubicBezTo>
                  <a:cubicBezTo>
                    <a:pt x="100330" y="1270"/>
                    <a:pt x="110490" y="0"/>
                    <a:pt x="124460" y="2540"/>
                  </a:cubicBezTo>
                  <a:cubicBezTo>
                    <a:pt x="143510" y="5080"/>
                    <a:pt x="173990" y="15240"/>
                    <a:pt x="190500" y="30480"/>
                  </a:cubicBezTo>
                  <a:cubicBezTo>
                    <a:pt x="208280" y="45720"/>
                    <a:pt x="215900" y="63500"/>
                    <a:pt x="227330" y="92710"/>
                  </a:cubicBezTo>
                  <a:cubicBezTo>
                    <a:pt x="250190" y="152400"/>
                    <a:pt x="271780" y="300990"/>
                    <a:pt x="283210" y="383540"/>
                  </a:cubicBezTo>
                  <a:cubicBezTo>
                    <a:pt x="292100" y="441960"/>
                    <a:pt x="297180" y="482600"/>
                    <a:pt x="298450" y="537210"/>
                  </a:cubicBezTo>
                  <a:cubicBezTo>
                    <a:pt x="300990" y="599440"/>
                    <a:pt x="304800" y="683260"/>
                    <a:pt x="294640" y="732790"/>
                  </a:cubicBezTo>
                  <a:cubicBezTo>
                    <a:pt x="287020" y="764540"/>
                    <a:pt x="279400" y="788670"/>
                    <a:pt x="261620" y="806450"/>
                  </a:cubicBezTo>
                  <a:cubicBezTo>
                    <a:pt x="243840" y="824230"/>
                    <a:pt x="212090" y="838200"/>
                    <a:pt x="189230" y="840740"/>
                  </a:cubicBezTo>
                  <a:cubicBezTo>
                    <a:pt x="170180" y="843280"/>
                    <a:pt x="151130" y="838200"/>
                    <a:pt x="134620" y="831850"/>
                  </a:cubicBezTo>
                  <a:cubicBezTo>
                    <a:pt x="118110" y="824230"/>
                    <a:pt x="102870" y="814070"/>
                    <a:pt x="91440" y="798830"/>
                  </a:cubicBezTo>
                  <a:cubicBezTo>
                    <a:pt x="77470" y="779780"/>
                    <a:pt x="66040" y="721360"/>
                    <a:pt x="66040" y="72136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6125890" y="382050"/>
            <a:ext cx="481688" cy="232913"/>
            <a:chOff x="0" y="0"/>
            <a:chExt cx="732790" cy="354330"/>
          </a:xfrm>
        </p:grpSpPr>
        <p:sp>
          <p:nvSpPr>
            <p:cNvPr id="13" name="Freeform 13"/>
            <p:cNvSpPr/>
            <p:nvPr/>
          </p:nvSpPr>
          <p:spPr>
            <a:xfrm>
              <a:off x="40640" y="49530"/>
              <a:ext cx="642620" cy="265430"/>
            </a:xfrm>
            <a:custGeom>
              <a:avLst/>
              <a:gdLst/>
              <a:ahLst/>
              <a:cxnLst/>
              <a:rect l="l" t="t" r="r" b="b"/>
              <a:pathLst>
                <a:path w="642620" h="265430">
                  <a:moveTo>
                    <a:pt x="118110" y="20320"/>
                  </a:moveTo>
                  <a:cubicBezTo>
                    <a:pt x="436880" y="16510"/>
                    <a:pt x="476250" y="0"/>
                    <a:pt x="511810" y="1270"/>
                  </a:cubicBezTo>
                  <a:cubicBezTo>
                    <a:pt x="539750" y="3810"/>
                    <a:pt x="565150" y="7620"/>
                    <a:pt x="585470" y="20320"/>
                  </a:cubicBezTo>
                  <a:cubicBezTo>
                    <a:pt x="605790" y="33020"/>
                    <a:pt x="624840" y="57150"/>
                    <a:pt x="633730" y="80010"/>
                  </a:cubicBezTo>
                  <a:cubicBezTo>
                    <a:pt x="641350" y="102870"/>
                    <a:pt x="642620" y="133350"/>
                    <a:pt x="635000" y="156210"/>
                  </a:cubicBezTo>
                  <a:cubicBezTo>
                    <a:pt x="627380" y="179070"/>
                    <a:pt x="609600" y="204470"/>
                    <a:pt x="590550" y="218440"/>
                  </a:cubicBezTo>
                  <a:cubicBezTo>
                    <a:pt x="570230" y="232410"/>
                    <a:pt x="541020" y="241300"/>
                    <a:pt x="516890" y="240030"/>
                  </a:cubicBezTo>
                  <a:cubicBezTo>
                    <a:pt x="492760" y="240030"/>
                    <a:pt x="462280" y="224790"/>
                    <a:pt x="445770" y="213360"/>
                  </a:cubicBezTo>
                  <a:cubicBezTo>
                    <a:pt x="433070" y="205740"/>
                    <a:pt x="426720" y="195580"/>
                    <a:pt x="420370" y="184150"/>
                  </a:cubicBezTo>
                  <a:cubicBezTo>
                    <a:pt x="412750" y="173990"/>
                    <a:pt x="407670" y="163830"/>
                    <a:pt x="405130" y="148590"/>
                  </a:cubicBezTo>
                  <a:cubicBezTo>
                    <a:pt x="401320" y="128270"/>
                    <a:pt x="401320" y="95250"/>
                    <a:pt x="411480" y="73660"/>
                  </a:cubicBezTo>
                  <a:cubicBezTo>
                    <a:pt x="421640" y="50800"/>
                    <a:pt x="445770" y="27940"/>
                    <a:pt x="462280" y="16510"/>
                  </a:cubicBezTo>
                  <a:cubicBezTo>
                    <a:pt x="474980" y="8890"/>
                    <a:pt x="485140" y="5080"/>
                    <a:pt x="499110" y="3810"/>
                  </a:cubicBezTo>
                  <a:cubicBezTo>
                    <a:pt x="519430" y="1270"/>
                    <a:pt x="556260" y="6350"/>
                    <a:pt x="575310" y="13970"/>
                  </a:cubicBezTo>
                  <a:cubicBezTo>
                    <a:pt x="588010" y="19050"/>
                    <a:pt x="596900" y="25400"/>
                    <a:pt x="605790" y="36830"/>
                  </a:cubicBezTo>
                  <a:cubicBezTo>
                    <a:pt x="619760" y="52070"/>
                    <a:pt x="635000" y="85090"/>
                    <a:pt x="640080" y="105410"/>
                  </a:cubicBezTo>
                  <a:cubicBezTo>
                    <a:pt x="642620" y="119380"/>
                    <a:pt x="642620" y="129540"/>
                    <a:pt x="638810" y="143510"/>
                  </a:cubicBezTo>
                  <a:cubicBezTo>
                    <a:pt x="632460" y="163830"/>
                    <a:pt x="618490" y="194310"/>
                    <a:pt x="600710" y="210820"/>
                  </a:cubicBezTo>
                  <a:cubicBezTo>
                    <a:pt x="582930" y="226060"/>
                    <a:pt x="558800" y="232410"/>
                    <a:pt x="529590" y="240030"/>
                  </a:cubicBezTo>
                  <a:cubicBezTo>
                    <a:pt x="491490" y="250190"/>
                    <a:pt x="441960" y="251460"/>
                    <a:pt x="387350" y="254000"/>
                  </a:cubicBezTo>
                  <a:cubicBezTo>
                    <a:pt x="311150" y="257810"/>
                    <a:pt x="180340" y="265430"/>
                    <a:pt x="118110" y="254000"/>
                  </a:cubicBezTo>
                  <a:cubicBezTo>
                    <a:pt x="83820" y="247650"/>
                    <a:pt x="59690" y="238760"/>
                    <a:pt x="40640" y="224790"/>
                  </a:cubicBezTo>
                  <a:cubicBezTo>
                    <a:pt x="25400" y="212090"/>
                    <a:pt x="15240" y="196850"/>
                    <a:pt x="10160" y="177800"/>
                  </a:cubicBezTo>
                  <a:cubicBezTo>
                    <a:pt x="2540" y="156210"/>
                    <a:pt x="0" y="119380"/>
                    <a:pt x="10160" y="95250"/>
                  </a:cubicBezTo>
                  <a:cubicBezTo>
                    <a:pt x="19050" y="71120"/>
                    <a:pt x="44450" y="45720"/>
                    <a:pt x="64770" y="34290"/>
                  </a:cubicBezTo>
                  <a:cubicBezTo>
                    <a:pt x="81280" y="24130"/>
                    <a:pt x="118110" y="20320"/>
                    <a:pt x="118110" y="2032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3705243" y="2674237"/>
            <a:ext cx="940347" cy="1026300"/>
          </a:xfrm>
          <a:custGeom>
            <a:avLst/>
            <a:gdLst/>
            <a:ahLst/>
            <a:cxnLst/>
            <a:rect l="l" t="t" r="r" b="b"/>
            <a:pathLst>
              <a:path w="940347" h="1026300">
                <a:moveTo>
                  <a:pt x="0" y="0"/>
                </a:moveTo>
                <a:lnTo>
                  <a:pt x="940347" y="0"/>
                </a:lnTo>
                <a:lnTo>
                  <a:pt x="940347" y="1026299"/>
                </a:lnTo>
                <a:lnTo>
                  <a:pt x="0" y="10262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246961" y="105570"/>
            <a:ext cx="940347" cy="1026300"/>
          </a:xfrm>
          <a:custGeom>
            <a:avLst/>
            <a:gdLst/>
            <a:ahLst/>
            <a:cxnLst/>
            <a:rect l="l" t="t" r="r" b="b"/>
            <a:pathLst>
              <a:path w="940347" h="1026300">
                <a:moveTo>
                  <a:pt x="0" y="0"/>
                </a:moveTo>
                <a:lnTo>
                  <a:pt x="940347" y="0"/>
                </a:lnTo>
                <a:lnTo>
                  <a:pt x="940347" y="1026300"/>
                </a:lnTo>
                <a:lnTo>
                  <a:pt x="0" y="10263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 rot="-25232">
            <a:off x="5084538" y="21103"/>
            <a:ext cx="7241506" cy="2626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8"/>
              </a:lnSpc>
            </a:pPr>
            <a:r>
              <a:rPr lang="en-US" sz="10294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Key Features</a:t>
            </a:r>
          </a:p>
        </p:txBody>
      </p:sp>
      <p:sp>
        <p:nvSpPr>
          <p:cNvPr id="17" name="Freeform 17"/>
          <p:cNvSpPr/>
          <p:nvPr/>
        </p:nvSpPr>
        <p:spPr>
          <a:xfrm rot="5400000">
            <a:off x="10878026" y="3514499"/>
            <a:ext cx="2214205" cy="3449894"/>
          </a:xfrm>
          <a:custGeom>
            <a:avLst/>
            <a:gdLst/>
            <a:ahLst/>
            <a:cxnLst/>
            <a:rect l="l" t="t" r="r" b="b"/>
            <a:pathLst>
              <a:path w="2214205" h="3449894">
                <a:moveTo>
                  <a:pt x="0" y="0"/>
                </a:moveTo>
                <a:lnTo>
                  <a:pt x="2214204" y="0"/>
                </a:lnTo>
                <a:lnTo>
                  <a:pt x="2214204" y="3449893"/>
                </a:lnTo>
                <a:lnTo>
                  <a:pt x="0" y="34498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696052" y="4455877"/>
            <a:ext cx="2578151" cy="1458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4166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Meal Search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2120646" y="6692799"/>
            <a:ext cx="2194402" cy="3419041"/>
          </a:xfrm>
          <a:custGeom>
            <a:avLst/>
            <a:gdLst/>
            <a:ahLst/>
            <a:cxnLst/>
            <a:rect l="l" t="t" r="r" b="b"/>
            <a:pathLst>
              <a:path w="2194402" h="3419041">
                <a:moveTo>
                  <a:pt x="0" y="0"/>
                </a:moveTo>
                <a:lnTo>
                  <a:pt x="2194403" y="0"/>
                </a:lnTo>
                <a:lnTo>
                  <a:pt x="2194403" y="3419041"/>
                </a:lnTo>
                <a:lnTo>
                  <a:pt x="0" y="34190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5400000">
            <a:off x="6276114" y="6726303"/>
            <a:ext cx="2213427" cy="3448683"/>
          </a:xfrm>
          <a:custGeom>
            <a:avLst/>
            <a:gdLst/>
            <a:ahLst/>
            <a:cxnLst/>
            <a:rect l="l" t="t" r="r" b="b"/>
            <a:pathLst>
              <a:path w="2213427" h="3448683">
                <a:moveTo>
                  <a:pt x="0" y="0"/>
                </a:moveTo>
                <a:lnTo>
                  <a:pt x="2213427" y="0"/>
                </a:lnTo>
                <a:lnTo>
                  <a:pt x="2213427" y="3448682"/>
                </a:lnTo>
                <a:lnTo>
                  <a:pt x="0" y="3448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5400000">
            <a:off x="15065855" y="3570869"/>
            <a:ext cx="2130884" cy="3320074"/>
          </a:xfrm>
          <a:custGeom>
            <a:avLst/>
            <a:gdLst/>
            <a:ahLst/>
            <a:cxnLst/>
            <a:rect l="l" t="t" r="r" b="b"/>
            <a:pathLst>
              <a:path w="2130884" h="3320074">
                <a:moveTo>
                  <a:pt x="0" y="0"/>
                </a:moveTo>
                <a:lnTo>
                  <a:pt x="2130883" y="0"/>
                </a:lnTo>
                <a:lnTo>
                  <a:pt x="2130883" y="3320073"/>
                </a:lnTo>
                <a:lnTo>
                  <a:pt x="0" y="33200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4615621" y="4527522"/>
            <a:ext cx="3085409" cy="1387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8"/>
              </a:lnSpc>
            </a:pPr>
            <a:r>
              <a:rPr lang="en-US" sz="3949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Favorite</a:t>
            </a:r>
          </a:p>
          <a:p>
            <a:pPr algn="ctr">
              <a:lnSpc>
                <a:spcPts val="5528"/>
              </a:lnSpc>
            </a:pPr>
            <a:r>
              <a:rPr lang="en-US" sz="3949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Meals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79132" y="7704083"/>
            <a:ext cx="3044917" cy="140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4"/>
              </a:lnSpc>
            </a:pPr>
            <a:r>
              <a:rPr lang="en-US" sz="4010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Meal Planning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03888" y="7743306"/>
            <a:ext cx="3189226" cy="146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1"/>
              </a:lnSpc>
            </a:pPr>
            <a:r>
              <a:rPr lang="en-US" sz="4186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Meal Categories</a:t>
            </a:r>
          </a:p>
        </p:txBody>
      </p:sp>
      <p:sp>
        <p:nvSpPr>
          <p:cNvPr id="25" name="Freeform 25"/>
          <p:cNvSpPr/>
          <p:nvPr/>
        </p:nvSpPr>
        <p:spPr>
          <a:xfrm rot="5400000">
            <a:off x="6253275" y="3492653"/>
            <a:ext cx="2231284" cy="3476505"/>
          </a:xfrm>
          <a:custGeom>
            <a:avLst/>
            <a:gdLst/>
            <a:ahLst/>
            <a:cxnLst/>
            <a:rect l="l" t="t" r="r" b="b"/>
            <a:pathLst>
              <a:path w="2231284" h="3476505">
                <a:moveTo>
                  <a:pt x="0" y="0"/>
                </a:moveTo>
                <a:lnTo>
                  <a:pt x="2231284" y="0"/>
                </a:lnTo>
                <a:lnTo>
                  <a:pt x="2231284" y="3476505"/>
                </a:lnTo>
                <a:lnTo>
                  <a:pt x="0" y="34765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5958778" y="4537047"/>
            <a:ext cx="2812401" cy="1311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Meal of the Day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74561" y="4537047"/>
            <a:ext cx="3486572" cy="1287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sz="3675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User Authentication</a:t>
            </a:r>
          </a:p>
        </p:txBody>
      </p:sp>
      <p:sp>
        <p:nvSpPr>
          <p:cNvPr id="28" name="Freeform 28"/>
          <p:cNvSpPr/>
          <p:nvPr/>
        </p:nvSpPr>
        <p:spPr>
          <a:xfrm rot="5400000">
            <a:off x="15032553" y="6726303"/>
            <a:ext cx="2213427" cy="3448683"/>
          </a:xfrm>
          <a:custGeom>
            <a:avLst/>
            <a:gdLst/>
            <a:ahLst/>
            <a:cxnLst/>
            <a:rect l="l" t="t" r="r" b="b"/>
            <a:pathLst>
              <a:path w="2213427" h="3448683">
                <a:moveTo>
                  <a:pt x="0" y="0"/>
                </a:moveTo>
                <a:lnTo>
                  <a:pt x="2213427" y="0"/>
                </a:lnTo>
                <a:lnTo>
                  <a:pt x="2213427" y="3448682"/>
                </a:lnTo>
                <a:lnTo>
                  <a:pt x="0" y="3448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4895377" y="7873908"/>
            <a:ext cx="2486517" cy="133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5"/>
              </a:lnSpc>
            </a:pPr>
            <a:r>
              <a:rPr lang="en-US" sz="3818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Offline Access</a:t>
            </a:r>
          </a:p>
        </p:txBody>
      </p:sp>
      <p:sp>
        <p:nvSpPr>
          <p:cNvPr id="30" name="Freeform 30"/>
          <p:cNvSpPr/>
          <p:nvPr/>
        </p:nvSpPr>
        <p:spPr>
          <a:xfrm rot="5400000">
            <a:off x="10905897" y="6726303"/>
            <a:ext cx="2213427" cy="3448683"/>
          </a:xfrm>
          <a:custGeom>
            <a:avLst/>
            <a:gdLst/>
            <a:ahLst/>
            <a:cxnLst/>
            <a:rect l="l" t="t" r="r" b="b"/>
            <a:pathLst>
              <a:path w="2213427" h="3448683">
                <a:moveTo>
                  <a:pt x="0" y="0"/>
                </a:moveTo>
                <a:lnTo>
                  <a:pt x="2213427" y="0"/>
                </a:lnTo>
                <a:lnTo>
                  <a:pt x="2213427" y="3448682"/>
                </a:lnTo>
                <a:lnTo>
                  <a:pt x="0" y="3448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0594628" y="7663242"/>
            <a:ext cx="2813291" cy="1595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1"/>
              </a:lnSpc>
            </a:pPr>
            <a:r>
              <a:rPr lang="en-US" sz="4550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Guest Mode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4520848" y="-2609863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3" y="0"/>
                </a:moveTo>
                <a:lnTo>
                  <a:pt x="0" y="0"/>
                </a:lnTo>
                <a:lnTo>
                  <a:pt x="0" y="7277126"/>
                </a:lnTo>
                <a:lnTo>
                  <a:pt x="7597483" y="7277126"/>
                </a:lnTo>
                <a:lnTo>
                  <a:pt x="75974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1274145" y="-408911"/>
            <a:ext cx="4242514" cy="6610149"/>
          </a:xfrm>
          <a:custGeom>
            <a:avLst/>
            <a:gdLst/>
            <a:ahLst/>
            <a:cxnLst/>
            <a:rect l="l" t="t" r="r" b="b"/>
            <a:pathLst>
              <a:path w="4242514" h="6610149">
                <a:moveTo>
                  <a:pt x="0" y="0"/>
                </a:moveTo>
                <a:lnTo>
                  <a:pt x="4242513" y="0"/>
                </a:lnTo>
                <a:lnTo>
                  <a:pt x="4242513" y="6610149"/>
                </a:lnTo>
                <a:lnTo>
                  <a:pt x="0" y="66101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1274145" y="4085762"/>
            <a:ext cx="4242514" cy="6610149"/>
          </a:xfrm>
          <a:custGeom>
            <a:avLst/>
            <a:gdLst/>
            <a:ahLst/>
            <a:cxnLst/>
            <a:rect l="l" t="t" r="r" b="b"/>
            <a:pathLst>
              <a:path w="4242514" h="6610149">
                <a:moveTo>
                  <a:pt x="0" y="0"/>
                </a:moveTo>
                <a:lnTo>
                  <a:pt x="4242513" y="0"/>
                </a:lnTo>
                <a:lnTo>
                  <a:pt x="4242513" y="6610149"/>
                </a:lnTo>
                <a:lnTo>
                  <a:pt x="0" y="66101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06844" y="5910648"/>
            <a:ext cx="9281859" cy="4849771"/>
          </a:xfrm>
          <a:custGeom>
            <a:avLst/>
            <a:gdLst/>
            <a:ahLst/>
            <a:cxnLst/>
            <a:rect l="l" t="t" r="r" b="b"/>
            <a:pathLst>
              <a:path w="9281859" h="4849771">
                <a:moveTo>
                  <a:pt x="0" y="0"/>
                </a:moveTo>
                <a:lnTo>
                  <a:pt x="9281859" y="0"/>
                </a:lnTo>
                <a:lnTo>
                  <a:pt x="9281859" y="4849771"/>
                </a:lnTo>
                <a:lnTo>
                  <a:pt x="0" y="48497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 flipH="1">
            <a:off x="-3178834" y="2849696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2" y="0"/>
                </a:moveTo>
                <a:lnTo>
                  <a:pt x="0" y="0"/>
                </a:lnTo>
                <a:lnTo>
                  <a:pt x="0" y="7277126"/>
                </a:lnTo>
                <a:lnTo>
                  <a:pt x="7597482" y="7277126"/>
                </a:lnTo>
                <a:lnTo>
                  <a:pt x="75974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79100" y="5857829"/>
            <a:ext cx="873146" cy="1260860"/>
          </a:xfrm>
          <a:custGeom>
            <a:avLst/>
            <a:gdLst/>
            <a:ahLst/>
            <a:cxnLst/>
            <a:rect l="l" t="t" r="r" b="b"/>
            <a:pathLst>
              <a:path w="873146" h="1260860">
                <a:moveTo>
                  <a:pt x="0" y="0"/>
                </a:moveTo>
                <a:lnTo>
                  <a:pt x="873146" y="0"/>
                </a:lnTo>
                <a:lnTo>
                  <a:pt x="873146" y="1260860"/>
                </a:lnTo>
                <a:lnTo>
                  <a:pt x="0" y="1260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8707427" y="0"/>
            <a:ext cx="873146" cy="1260860"/>
          </a:xfrm>
          <a:custGeom>
            <a:avLst/>
            <a:gdLst/>
            <a:ahLst/>
            <a:cxnLst/>
            <a:rect l="l" t="t" r="r" b="b"/>
            <a:pathLst>
              <a:path w="873146" h="1260860">
                <a:moveTo>
                  <a:pt x="873146" y="0"/>
                </a:moveTo>
                <a:lnTo>
                  <a:pt x="0" y="0"/>
                </a:lnTo>
                <a:lnTo>
                  <a:pt x="0" y="1260860"/>
                </a:lnTo>
                <a:lnTo>
                  <a:pt x="873146" y="1260860"/>
                </a:lnTo>
                <a:lnTo>
                  <a:pt x="873146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700476" y="4482192"/>
            <a:ext cx="1211846" cy="1322615"/>
          </a:xfrm>
          <a:custGeom>
            <a:avLst/>
            <a:gdLst/>
            <a:ahLst/>
            <a:cxnLst/>
            <a:rect l="l" t="t" r="r" b="b"/>
            <a:pathLst>
              <a:path w="1211846" h="1322615">
                <a:moveTo>
                  <a:pt x="0" y="0"/>
                </a:moveTo>
                <a:lnTo>
                  <a:pt x="1211846" y="0"/>
                </a:lnTo>
                <a:lnTo>
                  <a:pt x="1211846" y="1322616"/>
                </a:lnTo>
                <a:lnTo>
                  <a:pt x="0" y="13226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707427" y="5242998"/>
            <a:ext cx="1029516" cy="1123619"/>
          </a:xfrm>
          <a:custGeom>
            <a:avLst/>
            <a:gdLst/>
            <a:ahLst/>
            <a:cxnLst/>
            <a:rect l="l" t="t" r="r" b="b"/>
            <a:pathLst>
              <a:path w="1029516" h="1123619">
                <a:moveTo>
                  <a:pt x="0" y="0"/>
                </a:moveTo>
                <a:lnTo>
                  <a:pt x="1029516" y="0"/>
                </a:lnTo>
                <a:lnTo>
                  <a:pt x="1029516" y="1123619"/>
                </a:lnTo>
                <a:lnTo>
                  <a:pt x="0" y="11236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 rot="9172271">
            <a:off x="16713350" y="9123083"/>
            <a:ext cx="440798" cy="584001"/>
            <a:chOff x="0" y="0"/>
            <a:chExt cx="750570" cy="994410"/>
          </a:xfrm>
        </p:grpSpPr>
        <p:sp>
          <p:nvSpPr>
            <p:cNvPr id="12" name="Freeform 12"/>
            <p:cNvSpPr/>
            <p:nvPr/>
          </p:nvSpPr>
          <p:spPr>
            <a:xfrm>
              <a:off x="46990" y="46990"/>
              <a:ext cx="661670" cy="902970"/>
            </a:xfrm>
            <a:custGeom>
              <a:avLst/>
              <a:gdLst/>
              <a:ahLst/>
              <a:cxnLst/>
              <a:rect l="l" t="t" r="r" b="b"/>
              <a:pathLst>
                <a:path w="661670" h="902970">
                  <a:moveTo>
                    <a:pt x="443230" y="848360"/>
                  </a:moveTo>
                  <a:cubicBezTo>
                    <a:pt x="38100" y="233680"/>
                    <a:pt x="8890" y="187960"/>
                    <a:pt x="3810" y="143510"/>
                  </a:cubicBezTo>
                  <a:cubicBezTo>
                    <a:pt x="0" y="113030"/>
                    <a:pt x="6350" y="86360"/>
                    <a:pt x="19050" y="64770"/>
                  </a:cubicBezTo>
                  <a:cubicBezTo>
                    <a:pt x="31750" y="43180"/>
                    <a:pt x="55880" y="21590"/>
                    <a:pt x="78740" y="12700"/>
                  </a:cubicBezTo>
                  <a:cubicBezTo>
                    <a:pt x="102870" y="2540"/>
                    <a:pt x="134620" y="0"/>
                    <a:pt x="158750" y="6350"/>
                  </a:cubicBezTo>
                  <a:cubicBezTo>
                    <a:pt x="184150" y="12700"/>
                    <a:pt x="210820" y="34290"/>
                    <a:pt x="226060" y="50800"/>
                  </a:cubicBezTo>
                  <a:cubicBezTo>
                    <a:pt x="236220" y="60960"/>
                    <a:pt x="241300" y="71120"/>
                    <a:pt x="245110" y="86360"/>
                  </a:cubicBezTo>
                  <a:cubicBezTo>
                    <a:pt x="251460" y="106680"/>
                    <a:pt x="255270" y="142240"/>
                    <a:pt x="246380" y="165100"/>
                  </a:cubicBezTo>
                  <a:cubicBezTo>
                    <a:pt x="238760" y="189230"/>
                    <a:pt x="215900" y="215900"/>
                    <a:pt x="199390" y="229870"/>
                  </a:cubicBezTo>
                  <a:cubicBezTo>
                    <a:pt x="187960" y="240030"/>
                    <a:pt x="177800" y="245110"/>
                    <a:pt x="163830" y="247650"/>
                  </a:cubicBezTo>
                  <a:cubicBezTo>
                    <a:pt x="142240" y="252730"/>
                    <a:pt x="104140" y="251460"/>
                    <a:pt x="83820" y="245110"/>
                  </a:cubicBezTo>
                  <a:cubicBezTo>
                    <a:pt x="68580" y="240030"/>
                    <a:pt x="59690" y="234950"/>
                    <a:pt x="48260" y="224790"/>
                  </a:cubicBezTo>
                  <a:cubicBezTo>
                    <a:pt x="33020" y="209550"/>
                    <a:pt x="11430" y="181610"/>
                    <a:pt x="6350" y="156210"/>
                  </a:cubicBezTo>
                  <a:cubicBezTo>
                    <a:pt x="0" y="132080"/>
                    <a:pt x="2540" y="100330"/>
                    <a:pt x="12700" y="77470"/>
                  </a:cubicBezTo>
                  <a:cubicBezTo>
                    <a:pt x="22860" y="54610"/>
                    <a:pt x="44450" y="30480"/>
                    <a:pt x="67310" y="17780"/>
                  </a:cubicBezTo>
                  <a:cubicBezTo>
                    <a:pt x="88900" y="6350"/>
                    <a:pt x="124460" y="2540"/>
                    <a:pt x="146050" y="3810"/>
                  </a:cubicBezTo>
                  <a:cubicBezTo>
                    <a:pt x="161290" y="5080"/>
                    <a:pt x="171450" y="7620"/>
                    <a:pt x="184150" y="16510"/>
                  </a:cubicBezTo>
                  <a:cubicBezTo>
                    <a:pt x="203200" y="27940"/>
                    <a:pt x="219710" y="45720"/>
                    <a:pt x="240030" y="73660"/>
                  </a:cubicBezTo>
                  <a:cubicBezTo>
                    <a:pt x="279400" y="127000"/>
                    <a:pt x="325120" y="234950"/>
                    <a:pt x="381000" y="328930"/>
                  </a:cubicBezTo>
                  <a:cubicBezTo>
                    <a:pt x="454660" y="450850"/>
                    <a:pt x="626110" y="654050"/>
                    <a:pt x="651510" y="742950"/>
                  </a:cubicBezTo>
                  <a:cubicBezTo>
                    <a:pt x="661670" y="778510"/>
                    <a:pt x="660400" y="801370"/>
                    <a:pt x="650240" y="825500"/>
                  </a:cubicBezTo>
                  <a:cubicBezTo>
                    <a:pt x="641350" y="849630"/>
                    <a:pt x="617220" y="876300"/>
                    <a:pt x="594360" y="887730"/>
                  </a:cubicBezTo>
                  <a:cubicBezTo>
                    <a:pt x="571500" y="899160"/>
                    <a:pt x="535940" y="902970"/>
                    <a:pt x="511810" y="896620"/>
                  </a:cubicBezTo>
                  <a:cubicBezTo>
                    <a:pt x="486410" y="889000"/>
                    <a:pt x="443230" y="848360"/>
                    <a:pt x="443230" y="84836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 rot="9172271">
            <a:off x="16690614" y="8940677"/>
            <a:ext cx="414693" cy="251352"/>
            <a:chOff x="0" y="0"/>
            <a:chExt cx="706120" cy="427990"/>
          </a:xfrm>
        </p:grpSpPr>
        <p:sp>
          <p:nvSpPr>
            <p:cNvPr id="14" name="Freeform 14"/>
            <p:cNvSpPr/>
            <p:nvPr/>
          </p:nvSpPr>
          <p:spPr>
            <a:xfrm>
              <a:off x="48260" y="49530"/>
              <a:ext cx="609600" cy="328930"/>
            </a:xfrm>
            <a:custGeom>
              <a:avLst/>
              <a:gdLst/>
              <a:ahLst/>
              <a:cxnLst/>
              <a:rect l="l" t="t" r="r" b="b"/>
              <a:pathLst>
                <a:path w="609600" h="328930">
                  <a:moveTo>
                    <a:pt x="463550" y="326390"/>
                  </a:moveTo>
                  <a:cubicBezTo>
                    <a:pt x="63500" y="210820"/>
                    <a:pt x="45720" y="205740"/>
                    <a:pt x="30480" y="187960"/>
                  </a:cubicBezTo>
                  <a:cubicBezTo>
                    <a:pt x="15240" y="171450"/>
                    <a:pt x="3810" y="144780"/>
                    <a:pt x="2540" y="123190"/>
                  </a:cubicBezTo>
                  <a:cubicBezTo>
                    <a:pt x="0" y="100330"/>
                    <a:pt x="7620" y="72390"/>
                    <a:pt x="19050" y="53340"/>
                  </a:cubicBezTo>
                  <a:cubicBezTo>
                    <a:pt x="30480" y="34290"/>
                    <a:pt x="57150" y="16510"/>
                    <a:pt x="74930" y="7620"/>
                  </a:cubicBezTo>
                  <a:cubicBezTo>
                    <a:pt x="86360" y="2540"/>
                    <a:pt x="96520" y="0"/>
                    <a:pt x="110490" y="1270"/>
                  </a:cubicBezTo>
                  <a:cubicBezTo>
                    <a:pt x="129540" y="1270"/>
                    <a:pt x="160020" y="8890"/>
                    <a:pt x="179070" y="21590"/>
                  </a:cubicBezTo>
                  <a:cubicBezTo>
                    <a:pt x="196850" y="34290"/>
                    <a:pt x="214630" y="57150"/>
                    <a:pt x="220980" y="78740"/>
                  </a:cubicBezTo>
                  <a:cubicBezTo>
                    <a:pt x="227330" y="100330"/>
                    <a:pt x="224790" y="132080"/>
                    <a:pt x="219710" y="151130"/>
                  </a:cubicBezTo>
                  <a:cubicBezTo>
                    <a:pt x="215900" y="163830"/>
                    <a:pt x="210820" y="172720"/>
                    <a:pt x="201930" y="182880"/>
                  </a:cubicBezTo>
                  <a:cubicBezTo>
                    <a:pt x="189230" y="196850"/>
                    <a:pt x="160020" y="214630"/>
                    <a:pt x="142240" y="220980"/>
                  </a:cubicBezTo>
                  <a:cubicBezTo>
                    <a:pt x="128270" y="226060"/>
                    <a:pt x="119380" y="227330"/>
                    <a:pt x="105410" y="224790"/>
                  </a:cubicBezTo>
                  <a:cubicBezTo>
                    <a:pt x="86360" y="222250"/>
                    <a:pt x="57150" y="212090"/>
                    <a:pt x="39370" y="196850"/>
                  </a:cubicBezTo>
                  <a:cubicBezTo>
                    <a:pt x="22860" y="181610"/>
                    <a:pt x="8890" y="157480"/>
                    <a:pt x="3810" y="134620"/>
                  </a:cubicBezTo>
                  <a:cubicBezTo>
                    <a:pt x="0" y="113030"/>
                    <a:pt x="3810" y="83820"/>
                    <a:pt x="12700" y="63500"/>
                  </a:cubicBezTo>
                  <a:cubicBezTo>
                    <a:pt x="22860" y="43180"/>
                    <a:pt x="46990" y="22860"/>
                    <a:pt x="63500" y="12700"/>
                  </a:cubicBezTo>
                  <a:cubicBezTo>
                    <a:pt x="74930" y="5080"/>
                    <a:pt x="83820" y="2540"/>
                    <a:pt x="97790" y="1270"/>
                  </a:cubicBezTo>
                  <a:cubicBezTo>
                    <a:pt x="121920" y="0"/>
                    <a:pt x="153670" y="6350"/>
                    <a:pt x="195580" y="15240"/>
                  </a:cubicBezTo>
                  <a:cubicBezTo>
                    <a:pt x="273050" y="30480"/>
                    <a:pt x="462280" y="82550"/>
                    <a:pt x="521970" y="106680"/>
                  </a:cubicBezTo>
                  <a:cubicBezTo>
                    <a:pt x="546100" y="115570"/>
                    <a:pt x="556260" y="119380"/>
                    <a:pt x="570230" y="132080"/>
                  </a:cubicBezTo>
                  <a:cubicBezTo>
                    <a:pt x="585470" y="148590"/>
                    <a:pt x="601980" y="181610"/>
                    <a:pt x="605790" y="204470"/>
                  </a:cubicBezTo>
                  <a:cubicBezTo>
                    <a:pt x="609600" y="223520"/>
                    <a:pt x="607060" y="241300"/>
                    <a:pt x="598170" y="257810"/>
                  </a:cubicBezTo>
                  <a:cubicBezTo>
                    <a:pt x="589280" y="279400"/>
                    <a:pt x="566420" y="306070"/>
                    <a:pt x="544830" y="317500"/>
                  </a:cubicBezTo>
                  <a:cubicBezTo>
                    <a:pt x="521970" y="328930"/>
                    <a:pt x="463550" y="326390"/>
                    <a:pt x="463550" y="32639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 rot="9172271">
            <a:off x="16425561" y="9394715"/>
            <a:ext cx="284169" cy="479582"/>
            <a:chOff x="0" y="0"/>
            <a:chExt cx="483870" cy="816610"/>
          </a:xfrm>
        </p:grpSpPr>
        <p:sp>
          <p:nvSpPr>
            <p:cNvPr id="16" name="Freeform 16"/>
            <p:cNvSpPr/>
            <p:nvPr/>
          </p:nvSpPr>
          <p:spPr>
            <a:xfrm>
              <a:off x="45720" y="48260"/>
              <a:ext cx="389890" cy="720090"/>
            </a:xfrm>
            <a:custGeom>
              <a:avLst/>
              <a:gdLst/>
              <a:ahLst/>
              <a:cxnLst/>
              <a:rect l="l" t="t" r="r" b="b"/>
              <a:pathLst>
                <a:path w="389890" h="720090">
                  <a:moveTo>
                    <a:pt x="5080" y="566420"/>
                  </a:moveTo>
                  <a:cubicBezTo>
                    <a:pt x="167640" y="64770"/>
                    <a:pt x="172720" y="46990"/>
                    <a:pt x="191770" y="31750"/>
                  </a:cubicBezTo>
                  <a:cubicBezTo>
                    <a:pt x="209550" y="15240"/>
                    <a:pt x="237490" y="3810"/>
                    <a:pt x="260350" y="2540"/>
                  </a:cubicBezTo>
                  <a:cubicBezTo>
                    <a:pt x="284480" y="0"/>
                    <a:pt x="313690" y="7620"/>
                    <a:pt x="334010" y="20320"/>
                  </a:cubicBezTo>
                  <a:cubicBezTo>
                    <a:pt x="354330" y="34290"/>
                    <a:pt x="373380" y="57150"/>
                    <a:pt x="381000" y="80010"/>
                  </a:cubicBezTo>
                  <a:cubicBezTo>
                    <a:pt x="389890" y="102870"/>
                    <a:pt x="389890" y="133350"/>
                    <a:pt x="383540" y="156210"/>
                  </a:cubicBezTo>
                  <a:cubicBezTo>
                    <a:pt x="375920" y="179070"/>
                    <a:pt x="354330" y="204470"/>
                    <a:pt x="339090" y="217170"/>
                  </a:cubicBezTo>
                  <a:cubicBezTo>
                    <a:pt x="327660" y="226060"/>
                    <a:pt x="316230" y="229870"/>
                    <a:pt x="303530" y="233680"/>
                  </a:cubicBezTo>
                  <a:cubicBezTo>
                    <a:pt x="292100" y="237490"/>
                    <a:pt x="280670" y="240030"/>
                    <a:pt x="265430" y="238760"/>
                  </a:cubicBezTo>
                  <a:cubicBezTo>
                    <a:pt x="245110" y="236220"/>
                    <a:pt x="213360" y="227330"/>
                    <a:pt x="195580" y="212090"/>
                  </a:cubicBezTo>
                  <a:cubicBezTo>
                    <a:pt x="176530" y="196850"/>
                    <a:pt x="161290" y="167640"/>
                    <a:pt x="154940" y="148590"/>
                  </a:cubicBezTo>
                  <a:cubicBezTo>
                    <a:pt x="149860" y="134620"/>
                    <a:pt x="149860" y="124460"/>
                    <a:pt x="151130" y="110490"/>
                  </a:cubicBezTo>
                  <a:cubicBezTo>
                    <a:pt x="154940" y="90170"/>
                    <a:pt x="170180" y="57150"/>
                    <a:pt x="181610" y="40640"/>
                  </a:cubicBezTo>
                  <a:cubicBezTo>
                    <a:pt x="190500" y="29210"/>
                    <a:pt x="200660" y="22860"/>
                    <a:pt x="212090" y="16510"/>
                  </a:cubicBezTo>
                  <a:cubicBezTo>
                    <a:pt x="223520" y="10160"/>
                    <a:pt x="233680" y="5080"/>
                    <a:pt x="247650" y="3810"/>
                  </a:cubicBezTo>
                  <a:cubicBezTo>
                    <a:pt x="267970" y="1270"/>
                    <a:pt x="302260" y="3810"/>
                    <a:pt x="323850" y="13970"/>
                  </a:cubicBezTo>
                  <a:cubicBezTo>
                    <a:pt x="344170" y="25400"/>
                    <a:pt x="365760" y="46990"/>
                    <a:pt x="375920" y="68580"/>
                  </a:cubicBezTo>
                  <a:cubicBezTo>
                    <a:pt x="387350" y="90170"/>
                    <a:pt x="388620" y="113030"/>
                    <a:pt x="386080" y="143510"/>
                  </a:cubicBezTo>
                  <a:cubicBezTo>
                    <a:pt x="382270" y="194310"/>
                    <a:pt x="347980" y="270510"/>
                    <a:pt x="323850" y="342900"/>
                  </a:cubicBezTo>
                  <a:cubicBezTo>
                    <a:pt x="294640" y="433070"/>
                    <a:pt x="259080" y="579120"/>
                    <a:pt x="224790" y="640080"/>
                  </a:cubicBezTo>
                  <a:cubicBezTo>
                    <a:pt x="208280" y="670560"/>
                    <a:pt x="195580" y="690880"/>
                    <a:pt x="172720" y="703580"/>
                  </a:cubicBezTo>
                  <a:cubicBezTo>
                    <a:pt x="151130" y="716280"/>
                    <a:pt x="115570" y="720090"/>
                    <a:pt x="91440" y="716280"/>
                  </a:cubicBezTo>
                  <a:cubicBezTo>
                    <a:pt x="72390" y="713740"/>
                    <a:pt x="55880" y="704850"/>
                    <a:pt x="41910" y="693420"/>
                  </a:cubicBezTo>
                  <a:cubicBezTo>
                    <a:pt x="27940" y="681990"/>
                    <a:pt x="13970" y="666750"/>
                    <a:pt x="7620" y="648970"/>
                  </a:cubicBezTo>
                  <a:cubicBezTo>
                    <a:pt x="0" y="626110"/>
                    <a:pt x="5080" y="566420"/>
                    <a:pt x="5080" y="56642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 rot="4074813">
            <a:off x="16559516" y="290327"/>
            <a:ext cx="440798" cy="584001"/>
            <a:chOff x="0" y="0"/>
            <a:chExt cx="750570" cy="994410"/>
          </a:xfrm>
        </p:grpSpPr>
        <p:sp>
          <p:nvSpPr>
            <p:cNvPr id="18" name="Freeform 18"/>
            <p:cNvSpPr/>
            <p:nvPr/>
          </p:nvSpPr>
          <p:spPr>
            <a:xfrm>
              <a:off x="46990" y="46990"/>
              <a:ext cx="661670" cy="902970"/>
            </a:xfrm>
            <a:custGeom>
              <a:avLst/>
              <a:gdLst/>
              <a:ahLst/>
              <a:cxnLst/>
              <a:rect l="l" t="t" r="r" b="b"/>
              <a:pathLst>
                <a:path w="661670" h="902970">
                  <a:moveTo>
                    <a:pt x="443230" y="848360"/>
                  </a:moveTo>
                  <a:cubicBezTo>
                    <a:pt x="38100" y="233680"/>
                    <a:pt x="8890" y="187960"/>
                    <a:pt x="3810" y="143510"/>
                  </a:cubicBezTo>
                  <a:cubicBezTo>
                    <a:pt x="0" y="113030"/>
                    <a:pt x="6350" y="86360"/>
                    <a:pt x="19050" y="64770"/>
                  </a:cubicBezTo>
                  <a:cubicBezTo>
                    <a:pt x="31750" y="43180"/>
                    <a:pt x="55880" y="21590"/>
                    <a:pt x="78740" y="12700"/>
                  </a:cubicBezTo>
                  <a:cubicBezTo>
                    <a:pt x="102870" y="2540"/>
                    <a:pt x="134620" y="0"/>
                    <a:pt x="158750" y="6350"/>
                  </a:cubicBezTo>
                  <a:cubicBezTo>
                    <a:pt x="184150" y="12700"/>
                    <a:pt x="210820" y="34290"/>
                    <a:pt x="226060" y="50800"/>
                  </a:cubicBezTo>
                  <a:cubicBezTo>
                    <a:pt x="236220" y="60960"/>
                    <a:pt x="241300" y="71120"/>
                    <a:pt x="245110" y="86360"/>
                  </a:cubicBezTo>
                  <a:cubicBezTo>
                    <a:pt x="251460" y="106680"/>
                    <a:pt x="255270" y="142240"/>
                    <a:pt x="246380" y="165100"/>
                  </a:cubicBezTo>
                  <a:cubicBezTo>
                    <a:pt x="238760" y="189230"/>
                    <a:pt x="215900" y="215900"/>
                    <a:pt x="199390" y="229870"/>
                  </a:cubicBezTo>
                  <a:cubicBezTo>
                    <a:pt x="187960" y="240030"/>
                    <a:pt x="177800" y="245110"/>
                    <a:pt x="163830" y="247650"/>
                  </a:cubicBezTo>
                  <a:cubicBezTo>
                    <a:pt x="142240" y="252730"/>
                    <a:pt x="104140" y="251460"/>
                    <a:pt x="83820" y="245110"/>
                  </a:cubicBezTo>
                  <a:cubicBezTo>
                    <a:pt x="68580" y="240030"/>
                    <a:pt x="59690" y="234950"/>
                    <a:pt x="48260" y="224790"/>
                  </a:cubicBezTo>
                  <a:cubicBezTo>
                    <a:pt x="33020" y="209550"/>
                    <a:pt x="11430" y="181610"/>
                    <a:pt x="6350" y="156210"/>
                  </a:cubicBezTo>
                  <a:cubicBezTo>
                    <a:pt x="0" y="132080"/>
                    <a:pt x="2540" y="100330"/>
                    <a:pt x="12700" y="77470"/>
                  </a:cubicBezTo>
                  <a:cubicBezTo>
                    <a:pt x="22860" y="54610"/>
                    <a:pt x="44450" y="30480"/>
                    <a:pt x="67310" y="17780"/>
                  </a:cubicBezTo>
                  <a:cubicBezTo>
                    <a:pt x="88900" y="6350"/>
                    <a:pt x="124460" y="2540"/>
                    <a:pt x="146050" y="3810"/>
                  </a:cubicBezTo>
                  <a:cubicBezTo>
                    <a:pt x="161290" y="5080"/>
                    <a:pt x="171450" y="7620"/>
                    <a:pt x="184150" y="16510"/>
                  </a:cubicBezTo>
                  <a:cubicBezTo>
                    <a:pt x="203200" y="27940"/>
                    <a:pt x="219710" y="45720"/>
                    <a:pt x="240030" y="73660"/>
                  </a:cubicBezTo>
                  <a:cubicBezTo>
                    <a:pt x="279400" y="127000"/>
                    <a:pt x="325120" y="234950"/>
                    <a:pt x="381000" y="328930"/>
                  </a:cubicBezTo>
                  <a:cubicBezTo>
                    <a:pt x="454660" y="450850"/>
                    <a:pt x="626110" y="654050"/>
                    <a:pt x="651510" y="742950"/>
                  </a:cubicBezTo>
                  <a:cubicBezTo>
                    <a:pt x="661670" y="778510"/>
                    <a:pt x="660400" y="801370"/>
                    <a:pt x="650240" y="825500"/>
                  </a:cubicBezTo>
                  <a:cubicBezTo>
                    <a:pt x="641350" y="849630"/>
                    <a:pt x="617220" y="876300"/>
                    <a:pt x="594360" y="887730"/>
                  </a:cubicBezTo>
                  <a:cubicBezTo>
                    <a:pt x="571500" y="899160"/>
                    <a:pt x="535940" y="902970"/>
                    <a:pt x="511810" y="896620"/>
                  </a:cubicBezTo>
                  <a:cubicBezTo>
                    <a:pt x="486410" y="889000"/>
                    <a:pt x="443230" y="848360"/>
                    <a:pt x="443230" y="84836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 rot="4074813">
            <a:off x="16222043" y="461650"/>
            <a:ext cx="414693" cy="251352"/>
            <a:chOff x="0" y="0"/>
            <a:chExt cx="706120" cy="427990"/>
          </a:xfrm>
        </p:grpSpPr>
        <p:sp>
          <p:nvSpPr>
            <p:cNvPr id="20" name="Freeform 20"/>
            <p:cNvSpPr/>
            <p:nvPr/>
          </p:nvSpPr>
          <p:spPr>
            <a:xfrm>
              <a:off x="48260" y="49530"/>
              <a:ext cx="609600" cy="328930"/>
            </a:xfrm>
            <a:custGeom>
              <a:avLst/>
              <a:gdLst/>
              <a:ahLst/>
              <a:cxnLst/>
              <a:rect l="l" t="t" r="r" b="b"/>
              <a:pathLst>
                <a:path w="609600" h="328930">
                  <a:moveTo>
                    <a:pt x="463550" y="326390"/>
                  </a:moveTo>
                  <a:cubicBezTo>
                    <a:pt x="63500" y="210820"/>
                    <a:pt x="45720" y="205740"/>
                    <a:pt x="30480" y="187960"/>
                  </a:cubicBezTo>
                  <a:cubicBezTo>
                    <a:pt x="15240" y="171450"/>
                    <a:pt x="3810" y="144780"/>
                    <a:pt x="2540" y="123190"/>
                  </a:cubicBezTo>
                  <a:cubicBezTo>
                    <a:pt x="0" y="100330"/>
                    <a:pt x="7620" y="72390"/>
                    <a:pt x="19050" y="53340"/>
                  </a:cubicBezTo>
                  <a:cubicBezTo>
                    <a:pt x="30480" y="34290"/>
                    <a:pt x="57150" y="16510"/>
                    <a:pt x="74930" y="7620"/>
                  </a:cubicBezTo>
                  <a:cubicBezTo>
                    <a:pt x="86360" y="2540"/>
                    <a:pt x="96520" y="0"/>
                    <a:pt x="110490" y="1270"/>
                  </a:cubicBezTo>
                  <a:cubicBezTo>
                    <a:pt x="129540" y="1270"/>
                    <a:pt x="160020" y="8890"/>
                    <a:pt x="179070" y="21590"/>
                  </a:cubicBezTo>
                  <a:cubicBezTo>
                    <a:pt x="196850" y="34290"/>
                    <a:pt x="214630" y="57150"/>
                    <a:pt x="220980" y="78740"/>
                  </a:cubicBezTo>
                  <a:cubicBezTo>
                    <a:pt x="227330" y="100330"/>
                    <a:pt x="224790" y="132080"/>
                    <a:pt x="219710" y="151130"/>
                  </a:cubicBezTo>
                  <a:cubicBezTo>
                    <a:pt x="215900" y="163830"/>
                    <a:pt x="210820" y="172720"/>
                    <a:pt x="201930" y="182880"/>
                  </a:cubicBezTo>
                  <a:cubicBezTo>
                    <a:pt x="189230" y="196850"/>
                    <a:pt x="160020" y="214630"/>
                    <a:pt x="142240" y="220980"/>
                  </a:cubicBezTo>
                  <a:cubicBezTo>
                    <a:pt x="128270" y="226060"/>
                    <a:pt x="119380" y="227330"/>
                    <a:pt x="105410" y="224790"/>
                  </a:cubicBezTo>
                  <a:cubicBezTo>
                    <a:pt x="86360" y="222250"/>
                    <a:pt x="57150" y="212090"/>
                    <a:pt x="39370" y="196850"/>
                  </a:cubicBezTo>
                  <a:cubicBezTo>
                    <a:pt x="22860" y="181610"/>
                    <a:pt x="8890" y="157480"/>
                    <a:pt x="3810" y="134620"/>
                  </a:cubicBezTo>
                  <a:cubicBezTo>
                    <a:pt x="0" y="113030"/>
                    <a:pt x="3810" y="83820"/>
                    <a:pt x="12700" y="63500"/>
                  </a:cubicBezTo>
                  <a:cubicBezTo>
                    <a:pt x="22860" y="43180"/>
                    <a:pt x="46990" y="22860"/>
                    <a:pt x="63500" y="12700"/>
                  </a:cubicBezTo>
                  <a:cubicBezTo>
                    <a:pt x="74930" y="5080"/>
                    <a:pt x="83820" y="2540"/>
                    <a:pt x="97790" y="1270"/>
                  </a:cubicBezTo>
                  <a:cubicBezTo>
                    <a:pt x="121920" y="0"/>
                    <a:pt x="153670" y="6350"/>
                    <a:pt x="195580" y="15240"/>
                  </a:cubicBezTo>
                  <a:cubicBezTo>
                    <a:pt x="273050" y="30480"/>
                    <a:pt x="462280" y="82550"/>
                    <a:pt x="521970" y="106680"/>
                  </a:cubicBezTo>
                  <a:cubicBezTo>
                    <a:pt x="546100" y="115570"/>
                    <a:pt x="556260" y="119380"/>
                    <a:pt x="570230" y="132080"/>
                  </a:cubicBezTo>
                  <a:cubicBezTo>
                    <a:pt x="585470" y="148590"/>
                    <a:pt x="601980" y="181610"/>
                    <a:pt x="605790" y="204470"/>
                  </a:cubicBezTo>
                  <a:cubicBezTo>
                    <a:pt x="609600" y="223520"/>
                    <a:pt x="607060" y="241300"/>
                    <a:pt x="598170" y="257810"/>
                  </a:cubicBezTo>
                  <a:cubicBezTo>
                    <a:pt x="589280" y="279400"/>
                    <a:pt x="566420" y="306070"/>
                    <a:pt x="544830" y="317500"/>
                  </a:cubicBezTo>
                  <a:cubicBezTo>
                    <a:pt x="521970" y="328930"/>
                    <a:pt x="463550" y="326390"/>
                    <a:pt x="463550" y="32639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 rot="4074813">
            <a:off x="16824226" y="726508"/>
            <a:ext cx="284169" cy="479582"/>
            <a:chOff x="0" y="0"/>
            <a:chExt cx="483870" cy="816610"/>
          </a:xfrm>
        </p:grpSpPr>
        <p:sp>
          <p:nvSpPr>
            <p:cNvPr id="22" name="Freeform 22"/>
            <p:cNvSpPr/>
            <p:nvPr/>
          </p:nvSpPr>
          <p:spPr>
            <a:xfrm>
              <a:off x="45720" y="48260"/>
              <a:ext cx="389890" cy="720090"/>
            </a:xfrm>
            <a:custGeom>
              <a:avLst/>
              <a:gdLst/>
              <a:ahLst/>
              <a:cxnLst/>
              <a:rect l="l" t="t" r="r" b="b"/>
              <a:pathLst>
                <a:path w="389890" h="720090">
                  <a:moveTo>
                    <a:pt x="5080" y="566420"/>
                  </a:moveTo>
                  <a:cubicBezTo>
                    <a:pt x="167640" y="64770"/>
                    <a:pt x="172720" y="46990"/>
                    <a:pt x="191770" y="31750"/>
                  </a:cubicBezTo>
                  <a:cubicBezTo>
                    <a:pt x="209550" y="15240"/>
                    <a:pt x="237490" y="3810"/>
                    <a:pt x="260350" y="2540"/>
                  </a:cubicBezTo>
                  <a:cubicBezTo>
                    <a:pt x="284480" y="0"/>
                    <a:pt x="313690" y="7620"/>
                    <a:pt x="334010" y="20320"/>
                  </a:cubicBezTo>
                  <a:cubicBezTo>
                    <a:pt x="354330" y="34290"/>
                    <a:pt x="373380" y="57150"/>
                    <a:pt x="381000" y="80010"/>
                  </a:cubicBezTo>
                  <a:cubicBezTo>
                    <a:pt x="389890" y="102870"/>
                    <a:pt x="389890" y="133350"/>
                    <a:pt x="383540" y="156210"/>
                  </a:cubicBezTo>
                  <a:cubicBezTo>
                    <a:pt x="375920" y="179070"/>
                    <a:pt x="354330" y="204470"/>
                    <a:pt x="339090" y="217170"/>
                  </a:cubicBezTo>
                  <a:cubicBezTo>
                    <a:pt x="327660" y="226060"/>
                    <a:pt x="316230" y="229870"/>
                    <a:pt x="303530" y="233680"/>
                  </a:cubicBezTo>
                  <a:cubicBezTo>
                    <a:pt x="292100" y="237490"/>
                    <a:pt x="280670" y="240030"/>
                    <a:pt x="265430" y="238760"/>
                  </a:cubicBezTo>
                  <a:cubicBezTo>
                    <a:pt x="245110" y="236220"/>
                    <a:pt x="213360" y="227330"/>
                    <a:pt x="195580" y="212090"/>
                  </a:cubicBezTo>
                  <a:cubicBezTo>
                    <a:pt x="176530" y="196850"/>
                    <a:pt x="161290" y="167640"/>
                    <a:pt x="154940" y="148590"/>
                  </a:cubicBezTo>
                  <a:cubicBezTo>
                    <a:pt x="149860" y="134620"/>
                    <a:pt x="149860" y="124460"/>
                    <a:pt x="151130" y="110490"/>
                  </a:cubicBezTo>
                  <a:cubicBezTo>
                    <a:pt x="154940" y="90170"/>
                    <a:pt x="170180" y="57150"/>
                    <a:pt x="181610" y="40640"/>
                  </a:cubicBezTo>
                  <a:cubicBezTo>
                    <a:pt x="190500" y="29210"/>
                    <a:pt x="200660" y="22860"/>
                    <a:pt x="212090" y="16510"/>
                  </a:cubicBezTo>
                  <a:cubicBezTo>
                    <a:pt x="223520" y="10160"/>
                    <a:pt x="233680" y="5080"/>
                    <a:pt x="247650" y="3810"/>
                  </a:cubicBezTo>
                  <a:cubicBezTo>
                    <a:pt x="267970" y="1270"/>
                    <a:pt x="302260" y="3810"/>
                    <a:pt x="323850" y="13970"/>
                  </a:cubicBezTo>
                  <a:cubicBezTo>
                    <a:pt x="344170" y="25400"/>
                    <a:pt x="365760" y="46990"/>
                    <a:pt x="375920" y="68580"/>
                  </a:cubicBezTo>
                  <a:cubicBezTo>
                    <a:pt x="387350" y="90170"/>
                    <a:pt x="388620" y="113030"/>
                    <a:pt x="386080" y="143510"/>
                  </a:cubicBezTo>
                  <a:cubicBezTo>
                    <a:pt x="382270" y="194310"/>
                    <a:pt x="347980" y="270510"/>
                    <a:pt x="323850" y="342900"/>
                  </a:cubicBezTo>
                  <a:cubicBezTo>
                    <a:pt x="294640" y="433070"/>
                    <a:pt x="259080" y="579120"/>
                    <a:pt x="224790" y="640080"/>
                  </a:cubicBezTo>
                  <a:cubicBezTo>
                    <a:pt x="208280" y="670560"/>
                    <a:pt x="195580" y="690880"/>
                    <a:pt x="172720" y="703580"/>
                  </a:cubicBezTo>
                  <a:cubicBezTo>
                    <a:pt x="151130" y="716280"/>
                    <a:pt x="115570" y="720090"/>
                    <a:pt x="91440" y="716280"/>
                  </a:cubicBezTo>
                  <a:cubicBezTo>
                    <a:pt x="72390" y="713740"/>
                    <a:pt x="55880" y="704850"/>
                    <a:pt x="41910" y="693420"/>
                  </a:cubicBezTo>
                  <a:cubicBezTo>
                    <a:pt x="27940" y="681990"/>
                    <a:pt x="13970" y="666750"/>
                    <a:pt x="7620" y="648970"/>
                  </a:cubicBezTo>
                  <a:cubicBezTo>
                    <a:pt x="0" y="626110"/>
                    <a:pt x="5080" y="566420"/>
                    <a:pt x="5080" y="56642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851832" y="9512618"/>
            <a:ext cx="2141220" cy="224790"/>
            <a:chOff x="0" y="0"/>
            <a:chExt cx="2854960" cy="299720"/>
          </a:xfrm>
        </p:grpSpPr>
        <p:sp>
          <p:nvSpPr>
            <p:cNvPr id="24" name="Freeform 24"/>
            <p:cNvSpPr/>
            <p:nvPr/>
          </p:nvSpPr>
          <p:spPr>
            <a:xfrm>
              <a:off x="48260" y="17780"/>
              <a:ext cx="2755900" cy="245110"/>
            </a:xfrm>
            <a:custGeom>
              <a:avLst/>
              <a:gdLst/>
              <a:ahLst/>
              <a:cxnLst/>
              <a:rect l="l" t="t" r="r" b="b"/>
              <a:pathLst>
                <a:path w="2755900" h="245110">
                  <a:moveTo>
                    <a:pt x="92710" y="43180"/>
                  </a:moveTo>
                  <a:cubicBezTo>
                    <a:pt x="797560" y="58420"/>
                    <a:pt x="2452370" y="0"/>
                    <a:pt x="2659380" y="33020"/>
                  </a:cubicBezTo>
                  <a:cubicBezTo>
                    <a:pt x="2693670" y="38100"/>
                    <a:pt x="2701290" y="40640"/>
                    <a:pt x="2716530" y="52070"/>
                  </a:cubicBezTo>
                  <a:cubicBezTo>
                    <a:pt x="2731770" y="63500"/>
                    <a:pt x="2745740" y="87630"/>
                    <a:pt x="2750820" y="102870"/>
                  </a:cubicBezTo>
                  <a:cubicBezTo>
                    <a:pt x="2754630" y="113030"/>
                    <a:pt x="2755900" y="121920"/>
                    <a:pt x="2754630" y="133350"/>
                  </a:cubicBezTo>
                  <a:cubicBezTo>
                    <a:pt x="2752090" y="149860"/>
                    <a:pt x="2744470" y="175260"/>
                    <a:pt x="2731770" y="189230"/>
                  </a:cubicBezTo>
                  <a:cubicBezTo>
                    <a:pt x="2719070" y="204470"/>
                    <a:pt x="2694940" y="215900"/>
                    <a:pt x="2679700" y="220980"/>
                  </a:cubicBezTo>
                  <a:cubicBezTo>
                    <a:pt x="2668270" y="224790"/>
                    <a:pt x="2660650" y="224790"/>
                    <a:pt x="2649220" y="222250"/>
                  </a:cubicBezTo>
                  <a:cubicBezTo>
                    <a:pt x="2632710" y="219710"/>
                    <a:pt x="2607310" y="209550"/>
                    <a:pt x="2593340" y="196850"/>
                  </a:cubicBezTo>
                  <a:cubicBezTo>
                    <a:pt x="2579370" y="184150"/>
                    <a:pt x="2567940" y="162560"/>
                    <a:pt x="2565400" y="143510"/>
                  </a:cubicBezTo>
                  <a:cubicBezTo>
                    <a:pt x="2562860" y="124460"/>
                    <a:pt x="2566670" y="100330"/>
                    <a:pt x="2575560" y="83820"/>
                  </a:cubicBezTo>
                  <a:cubicBezTo>
                    <a:pt x="2584450" y="66040"/>
                    <a:pt x="2604770" y="49530"/>
                    <a:pt x="2618740" y="41910"/>
                  </a:cubicBezTo>
                  <a:cubicBezTo>
                    <a:pt x="2628900" y="35560"/>
                    <a:pt x="2637790" y="34290"/>
                    <a:pt x="2649220" y="33020"/>
                  </a:cubicBezTo>
                  <a:cubicBezTo>
                    <a:pt x="2665730" y="33020"/>
                    <a:pt x="2692400" y="36830"/>
                    <a:pt x="2707640" y="46990"/>
                  </a:cubicBezTo>
                  <a:cubicBezTo>
                    <a:pt x="2724150" y="55880"/>
                    <a:pt x="2740660" y="78740"/>
                    <a:pt x="2747010" y="92710"/>
                  </a:cubicBezTo>
                  <a:cubicBezTo>
                    <a:pt x="2752090" y="102870"/>
                    <a:pt x="2754630" y="111760"/>
                    <a:pt x="2754630" y="123190"/>
                  </a:cubicBezTo>
                  <a:cubicBezTo>
                    <a:pt x="2753360" y="139700"/>
                    <a:pt x="2745740" y="167640"/>
                    <a:pt x="2738120" y="181610"/>
                  </a:cubicBezTo>
                  <a:cubicBezTo>
                    <a:pt x="2731770" y="191770"/>
                    <a:pt x="2726690" y="196850"/>
                    <a:pt x="2716530" y="203200"/>
                  </a:cubicBezTo>
                  <a:cubicBezTo>
                    <a:pt x="2702560" y="212090"/>
                    <a:pt x="2691130" y="218440"/>
                    <a:pt x="2659380" y="223520"/>
                  </a:cubicBezTo>
                  <a:cubicBezTo>
                    <a:pt x="2524760" y="245110"/>
                    <a:pt x="1803400" y="214630"/>
                    <a:pt x="1581150" y="219710"/>
                  </a:cubicBezTo>
                  <a:cubicBezTo>
                    <a:pt x="1480820" y="222250"/>
                    <a:pt x="1465580" y="228600"/>
                    <a:pt x="1362710" y="231140"/>
                  </a:cubicBezTo>
                  <a:cubicBezTo>
                    <a:pt x="1113790" y="234950"/>
                    <a:pt x="224790" y="245110"/>
                    <a:pt x="80010" y="212090"/>
                  </a:cubicBezTo>
                  <a:cubicBezTo>
                    <a:pt x="49530" y="205740"/>
                    <a:pt x="39370" y="200660"/>
                    <a:pt x="25400" y="186690"/>
                  </a:cubicBezTo>
                  <a:cubicBezTo>
                    <a:pt x="12700" y="173990"/>
                    <a:pt x="3810" y="149860"/>
                    <a:pt x="2540" y="132080"/>
                  </a:cubicBezTo>
                  <a:cubicBezTo>
                    <a:pt x="0" y="118110"/>
                    <a:pt x="3810" y="104140"/>
                    <a:pt x="10160" y="92710"/>
                  </a:cubicBezTo>
                  <a:cubicBezTo>
                    <a:pt x="15240" y="80010"/>
                    <a:pt x="22860" y="68580"/>
                    <a:pt x="35560" y="60960"/>
                  </a:cubicBezTo>
                  <a:cubicBezTo>
                    <a:pt x="49530" y="50800"/>
                    <a:pt x="92710" y="43180"/>
                    <a:pt x="92710" y="4318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619422" y="9490710"/>
            <a:ext cx="192405" cy="192405"/>
            <a:chOff x="0" y="0"/>
            <a:chExt cx="256540" cy="256540"/>
          </a:xfrm>
        </p:grpSpPr>
        <p:sp>
          <p:nvSpPr>
            <p:cNvPr id="26" name="Freeform 26"/>
            <p:cNvSpPr/>
            <p:nvPr/>
          </p:nvSpPr>
          <p:spPr>
            <a:xfrm>
              <a:off x="44450" y="46990"/>
              <a:ext cx="160020" cy="163830"/>
            </a:xfrm>
            <a:custGeom>
              <a:avLst/>
              <a:gdLst/>
              <a:ahLst/>
              <a:cxnLst/>
              <a:rect l="l" t="t" r="r" b="b"/>
              <a:pathLst>
                <a:path w="160020" h="163830">
                  <a:moveTo>
                    <a:pt x="160020" y="58420"/>
                  </a:moveTo>
                  <a:cubicBezTo>
                    <a:pt x="138430" y="146050"/>
                    <a:pt x="128270" y="153670"/>
                    <a:pt x="115570" y="157480"/>
                  </a:cubicBezTo>
                  <a:cubicBezTo>
                    <a:pt x="96520" y="163830"/>
                    <a:pt x="57150" y="161290"/>
                    <a:pt x="38100" y="153670"/>
                  </a:cubicBezTo>
                  <a:cubicBezTo>
                    <a:pt x="25400" y="147320"/>
                    <a:pt x="16510" y="138430"/>
                    <a:pt x="10160" y="125730"/>
                  </a:cubicBezTo>
                  <a:cubicBezTo>
                    <a:pt x="2540" y="106680"/>
                    <a:pt x="0" y="67310"/>
                    <a:pt x="6350" y="48260"/>
                  </a:cubicBezTo>
                  <a:cubicBezTo>
                    <a:pt x="10160" y="34290"/>
                    <a:pt x="17780" y="25400"/>
                    <a:pt x="30480" y="17780"/>
                  </a:cubicBezTo>
                  <a:cubicBezTo>
                    <a:pt x="46990" y="7620"/>
                    <a:pt x="86360" y="0"/>
                    <a:pt x="105410" y="3810"/>
                  </a:cubicBezTo>
                  <a:cubicBezTo>
                    <a:pt x="119380" y="6350"/>
                    <a:pt x="139700" y="24130"/>
                    <a:pt x="139700" y="241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6653510" y="1482090"/>
            <a:ext cx="217170" cy="1692592"/>
            <a:chOff x="0" y="0"/>
            <a:chExt cx="289560" cy="2256790"/>
          </a:xfrm>
        </p:grpSpPr>
        <p:sp>
          <p:nvSpPr>
            <p:cNvPr id="28" name="Freeform 28"/>
            <p:cNvSpPr/>
            <p:nvPr/>
          </p:nvSpPr>
          <p:spPr>
            <a:xfrm>
              <a:off x="20320" y="48260"/>
              <a:ext cx="217170" cy="2156460"/>
            </a:xfrm>
            <a:custGeom>
              <a:avLst/>
              <a:gdLst/>
              <a:ahLst/>
              <a:cxnLst/>
              <a:rect l="l" t="t" r="r" b="b"/>
              <a:pathLst>
                <a:path w="217170" h="2156460">
                  <a:moveTo>
                    <a:pt x="208280" y="86360"/>
                  </a:moveTo>
                  <a:cubicBezTo>
                    <a:pt x="212090" y="2096770"/>
                    <a:pt x="207010" y="2106930"/>
                    <a:pt x="198120" y="2119630"/>
                  </a:cubicBezTo>
                  <a:cubicBezTo>
                    <a:pt x="191770" y="2129790"/>
                    <a:pt x="184150" y="2134870"/>
                    <a:pt x="176530" y="2141220"/>
                  </a:cubicBezTo>
                  <a:cubicBezTo>
                    <a:pt x="167640" y="2146300"/>
                    <a:pt x="160020" y="2151380"/>
                    <a:pt x="148590" y="2153920"/>
                  </a:cubicBezTo>
                  <a:cubicBezTo>
                    <a:pt x="133350" y="2156460"/>
                    <a:pt x="104140" y="2155190"/>
                    <a:pt x="88900" y="2150110"/>
                  </a:cubicBezTo>
                  <a:cubicBezTo>
                    <a:pt x="78740" y="2146300"/>
                    <a:pt x="71120" y="2142490"/>
                    <a:pt x="63500" y="2134870"/>
                  </a:cubicBezTo>
                  <a:cubicBezTo>
                    <a:pt x="52070" y="2123440"/>
                    <a:pt x="36830" y="2101850"/>
                    <a:pt x="33020" y="2082800"/>
                  </a:cubicBezTo>
                  <a:cubicBezTo>
                    <a:pt x="27940" y="2065020"/>
                    <a:pt x="33020" y="2039620"/>
                    <a:pt x="39370" y="2024380"/>
                  </a:cubicBezTo>
                  <a:cubicBezTo>
                    <a:pt x="43180" y="2012950"/>
                    <a:pt x="46990" y="2006600"/>
                    <a:pt x="55880" y="1998980"/>
                  </a:cubicBezTo>
                  <a:cubicBezTo>
                    <a:pt x="67310" y="1988820"/>
                    <a:pt x="92710" y="1974850"/>
                    <a:pt x="109220" y="1971040"/>
                  </a:cubicBezTo>
                  <a:cubicBezTo>
                    <a:pt x="119380" y="1968500"/>
                    <a:pt x="129540" y="1969770"/>
                    <a:pt x="138430" y="1971040"/>
                  </a:cubicBezTo>
                  <a:cubicBezTo>
                    <a:pt x="148590" y="1972310"/>
                    <a:pt x="157480" y="1974850"/>
                    <a:pt x="167640" y="1981200"/>
                  </a:cubicBezTo>
                  <a:cubicBezTo>
                    <a:pt x="181610" y="1988820"/>
                    <a:pt x="200660" y="2010410"/>
                    <a:pt x="208280" y="2024380"/>
                  </a:cubicBezTo>
                  <a:cubicBezTo>
                    <a:pt x="214630" y="2034540"/>
                    <a:pt x="217170" y="2042160"/>
                    <a:pt x="217170" y="2053590"/>
                  </a:cubicBezTo>
                  <a:cubicBezTo>
                    <a:pt x="217170" y="2068830"/>
                    <a:pt x="213360" y="2095500"/>
                    <a:pt x="204470" y="2112010"/>
                  </a:cubicBezTo>
                  <a:cubicBezTo>
                    <a:pt x="194310" y="2127250"/>
                    <a:pt x="172720" y="2142490"/>
                    <a:pt x="158750" y="2150110"/>
                  </a:cubicBezTo>
                  <a:cubicBezTo>
                    <a:pt x="148590" y="2155190"/>
                    <a:pt x="139700" y="2156460"/>
                    <a:pt x="128270" y="2156460"/>
                  </a:cubicBezTo>
                  <a:cubicBezTo>
                    <a:pt x="113030" y="2156460"/>
                    <a:pt x="85090" y="2148840"/>
                    <a:pt x="71120" y="2141220"/>
                  </a:cubicBezTo>
                  <a:cubicBezTo>
                    <a:pt x="60960" y="2134870"/>
                    <a:pt x="55880" y="2129790"/>
                    <a:pt x="49530" y="2119630"/>
                  </a:cubicBezTo>
                  <a:cubicBezTo>
                    <a:pt x="40640" y="2106930"/>
                    <a:pt x="35560" y="2096770"/>
                    <a:pt x="30480" y="2063750"/>
                  </a:cubicBezTo>
                  <a:cubicBezTo>
                    <a:pt x="0" y="1873250"/>
                    <a:pt x="3810" y="276860"/>
                    <a:pt x="39370" y="86360"/>
                  </a:cubicBezTo>
                  <a:cubicBezTo>
                    <a:pt x="44450" y="53340"/>
                    <a:pt x="49530" y="44450"/>
                    <a:pt x="59690" y="30480"/>
                  </a:cubicBezTo>
                  <a:cubicBezTo>
                    <a:pt x="68580" y="19050"/>
                    <a:pt x="81280" y="11430"/>
                    <a:pt x="93980" y="7620"/>
                  </a:cubicBezTo>
                  <a:cubicBezTo>
                    <a:pt x="105410" y="2540"/>
                    <a:pt x="120650" y="0"/>
                    <a:pt x="134620" y="2540"/>
                  </a:cubicBezTo>
                  <a:cubicBezTo>
                    <a:pt x="151130" y="5080"/>
                    <a:pt x="175260" y="16510"/>
                    <a:pt x="187960" y="30480"/>
                  </a:cubicBezTo>
                  <a:cubicBezTo>
                    <a:pt x="199390" y="44450"/>
                    <a:pt x="208280" y="86360"/>
                    <a:pt x="208280" y="8636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6657320" y="3180398"/>
            <a:ext cx="192405" cy="199072"/>
            <a:chOff x="0" y="0"/>
            <a:chExt cx="256540" cy="265430"/>
          </a:xfrm>
        </p:grpSpPr>
        <p:sp>
          <p:nvSpPr>
            <p:cNvPr id="30" name="Freeform 30"/>
            <p:cNvSpPr/>
            <p:nvPr/>
          </p:nvSpPr>
          <p:spPr>
            <a:xfrm>
              <a:off x="43180" y="49530"/>
              <a:ext cx="161290" cy="166370"/>
            </a:xfrm>
            <a:custGeom>
              <a:avLst/>
              <a:gdLst/>
              <a:ahLst/>
              <a:cxnLst/>
              <a:rect l="l" t="t" r="r" b="b"/>
              <a:pathLst>
                <a:path w="161290" h="166370">
                  <a:moveTo>
                    <a:pt x="161290" y="57150"/>
                  </a:moveTo>
                  <a:cubicBezTo>
                    <a:pt x="139700" y="144780"/>
                    <a:pt x="128270" y="152400"/>
                    <a:pt x="116840" y="157480"/>
                  </a:cubicBezTo>
                  <a:cubicBezTo>
                    <a:pt x="104140" y="162560"/>
                    <a:pt x="91440" y="166370"/>
                    <a:pt x="77470" y="163830"/>
                  </a:cubicBezTo>
                  <a:cubicBezTo>
                    <a:pt x="57150" y="161290"/>
                    <a:pt x="22860" y="143510"/>
                    <a:pt x="11430" y="12446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4290"/>
                    <a:pt x="21590" y="25400"/>
                    <a:pt x="31750" y="16510"/>
                  </a:cubicBezTo>
                  <a:cubicBezTo>
                    <a:pt x="41910" y="8890"/>
                    <a:pt x="53340" y="1270"/>
                    <a:pt x="67310" y="1270"/>
                  </a:cubicBezTo>
                  <a:cubicBezTo>
                    <a:pt x="87630" y="0"/>
                    <a:pt x="140970" y="24130"/>
                    <a:pt x="140970" y="241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102215" y="531495"/>
            <a:ext cx="1426845" cy="534352"/>
            <a:chOff x="0" y="0"/>
            <a:chExt cx="1902460" cy="712470"/>
          </a:xfrm>
        </p:grpSpPr>
        <p:sp>
          <p:nvSpPr>
            <p:cNvPr id="32" name="Freeform 32"/>
            <p:cNvSpPr/>
            <p:nvPr/>
          </p:nvSpPr>
          <p:spPr>
            <a:xfrm>
              <a:off x="46990" y="40640"/>
              <a:ext cx="1805940" cy="623570"/>
            </a:xfrm>
            <a:custGeom>
              <a:avLst/>
              <a:gdLst/>
              <a:ahLst/>
              <a:cxnLst/>
              <a:rect l="l" t="t" r="r" b="b"/>
              <a:pathLst>
                <a:path w="1805940" h="623570">
                  <a:moveTo>
                    <a:pt x="35560" y="468630"/>
                  </a:moveTo>
                  <a:cubicBezTo>
                    <a:pt x="138430" y="386080"/>
                    <a:pt x="198120" y="307340"/>
                    <a:pt x="252730" y="260350"/>
                  </a:cubicBezTo>
                  <a:cubicBezTo>
                    <a:pt x="303530" y="215900"/>
                    <a:pt x="365760" y="173990"/>
                    <a:pt x="412750" y="146050"/>
                  </a:cubicBezTo>
                  <a:cubicBezTo>
                    <a:pt x="445770" y="125730"/>
                    <a:pt x="469900" y="113030"/>
                    <a:pt x="501650" y="101600"/>
                  </a:cubicBezTo>
                  <a:cubicBezTo>
                    <a:pt x="533400" y="91440"/>
                    <a:pt x="557530" y="88900"/>
                    <a:pt x="604520" y="82550"/>
                  </a:cubicBezTo>
                  <a:cubicBezTo>
                    <a:pt x="708660" y="69850"/>
                    <a:pt x="953770" y="66040"/>
                    <a:pt x="1101090" y="52070"/>
                  </a:cubicBezTo>
                  <a:cubicBezTo>
                    <a:pt x="1219200" y="41910"/>
                    <a:pt x="1316990" y="20320"/>
                    <a:pt x="1421130" y="13970"/>
                  </a:cubicBezTo>
                  <a:cubicBezTo>
                    <a:pt x="1520190" y="7620"/>
                    <a:pt x="1652270" y="0"/>
                    <a:pt x="1710690" y="10160"/>
                  </a:cubicBezTo>
                  <a:cubicBezTo>
                    <a:pt x="1737360" y="13970"/>
                    <a:pt x="1753870" y="20320"/>
                    <a:pt x="1767840" y="29210"/>
                  </a:cubicBezTo>
                  <a:cubicBezTo>
                    <a:pt x="1776730" y="34290"/>
                    <a:pt x="1783080" y="40640"/>
                    <a:pt x="1788160" y="50800"/>
                  </a:cubicBezTo>
                  <a:cubicBezTo>
                    <a:pt x="1795780" y="64770"/>
                    <a:pt x="1804670" y="88900"/>
                    <a:pt x="1804670" y="107950"/>
                  </a:cubicBezTo>
                  <a:cubicBezTo>
                    <a:pt x="1803400" y="127000"/>
                    <a:pt x="1791970" y="149860"/>
                    <a:pt x="1781810" y="162560"/>
                  </a:cubicBezTo>
                  <a:cubicBezTo>
                    <a:pt x="1775460" y="172720"/>
                    <a:pt x="1769110" y="177800"/>
                    <a:pt x="1758950" y="182880"/>
                  </a:cubicBezTo>
                  <a:cubicBezTo>
                    <a:pt x="1744980" y="189230"/>
                    <a:pt x="1719580" y="196850"/>
                    <a:pt x="1700530" y="195580"/>
                  </a:cubicBezTo>
                  <a:cubicBezTo>
                    <a:pt x="1682750" y="193040"/>
                    <a:pt x="1659890" y="180340"/>
                    <a:pt x="1647190" y="170180"/>
                  </a:cubicBezTo>
                  <a:cubicBezTo>
                    <a:pt x="1638300" y="162560"/>
                    <a:pt x="1633220" y="156210"/>
                    <a:pt x="1629410" y="146050"/>
                  </a:cubicBezTo>
                  <a:cubicBezTo>
                    <a:pt x="1623060" y="132080"/>
                    <a:pt x="1617980" y="104140"/>
                    <a:pt x="1619250" y="87630"/>
                  </a:cubicBezTo>
                  <a:cubicBezTo>
                    <a:pt x="1620520" y="76200"/>
                    <a:pt x="1623060" y="68580"/>
                    <a:pt x="1629410" y="59690"/>
                  </a:cubicBezTo>
                  <a:cubicBezTo>
                    <a:pt x="1637030" y="45720"/>
                    <a:pt x="1654810" y="26670"/>
                    <a:pt x="1672590" y="17780"/>
                  </a:cubicBezTo>
                  <a:cubicBezTo>
                    <a:pt x="1689100" y="10160"/>
                    <a:pt x="1713230" y="7620"/>
                    <a:pt x="1731010" y="11430"/>
                  </a:cubicBezTo>
                  <a:cubicBezTo>
                    <a:pt x="1750060" y="16510"/>
                    <a:pt x="1770380" y="31750"/>
                    <a:pt x="1781810" y="41910"/>
                  </a:cubicBezTo>
                  <a:cubicBezTo>
                    <a:pt x="1790700" y="50800"/>
                    <a:pt x="1794510" y="57150"/>
                    <a:pt x="1797050" y="68580"/>
                  </a:cubicBezTo>
                  <a:cubicBezTo>
                    <a:pt x="1802130" y="83820"/>
                    <a:pt x="1805940" y="109220"/>
                    <a:pt x="1800860" y="128270"/>
                  </a:cubicBezTo>
                  <a:cubicBezTo>
                    <a:pt x="1795780" y="146050"/>
                    <a:pt x="1783080" y="165100"/>
                    <a:pt x="1767840" y="176530"/>
                  </a:cubicBezTo>
                  <a:cubicBezTo>
                    <a:pt x="1752600" y="187960"/>
                    <a:pt x="1738630" y="191770"/>
                    <a:pt x="1710690" y="195580"/>
                  </a:cubicBezTo>
                  <a:cubicBezTo>
                    <a:pt x="1648460" y="207010"/>
                    <a:pt x="1487170" y="191770"/>
                    <a:pt x="1386840" y="199390"/>
                  </a:cubicBezTo>
                  <a:cubicBezTo>
                    <a:pt x="1299210" y="207010"/>
                    <a:pt x="1239520" y="224790"/>
                    <a:pt x="1141730" y="234950"/>
                  </a:cubicBezTo>
                  <a:cubicBezTo>
                    <a:pt x="994410" y="248920"/>
                    <a:pt x="722630" y="227330"/>
                    <a:pt x="589280" y="264160"/>
                  </a:cubicBezTo>
                  <a:cubicBezTo>
                    <a:pt x="505460" y="287020"/>
                    <a:pt x="458470" y="321310"/>
                    <a:pt x="397510" y="365760"/>
                  </a:cubicBezTo>
                  <a:cubicBezTo>
                    <a:pt x="327660" y="415290"/>
                    <a:pt x="256540" y="511810"/>
                    <a:pt x="200660" y="556260"/>
                  </a:cubicBezTo>
                  <a:cubicBezTo>
                    <a:pt x="162560" y="585470"/>
                    <a:pt x="129540" y="614680"/>
                    <a:pt x="100330" y="619760"/>
                  </a:cubicBezTo>
                  <a:cubicBezTo>
                    <a:pt x="78740" y="623570"/>
                    <a:pt x="57150" y="617220"/>
                    <a:pt x="40640" y="607060"/>
                  </a:cubicBezTo>
                  <a:cubicBezTo>
                    <a:pt x="25400" y="598170"/>
                    <a:pt x="11430" y="575310"/>
                    <a:pt x="5080" y="560070"/>
                  </a:cubicBezTo>
                  <a:cubicBezTo>
                    <a:pt x="0" y="546100"/>
                    <a:pt x="0" y="532130"/>
                    <a:pt x="3810" y="519430"/>
                  </a:cubicBezTo>
                  <a:cubicBezTo>
                    <a:pt x="7620" y="501650"/>
                    <a:pt x="35560" y="468630"/>
                    <a:pt x="35560" y="4686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50015" y="581025"/>
            <a:ext cx="192405" cy="199072"/>
            <a:chOff x="0" y="0"/>
            <a:chExt cx="256540" cy="265430"/>
          </a:xfrm>
        </p:grpSpPr>
        <p:sp>
          <p:nvSpPr>
            <p:cNvPr id="34" name="Freeform 34"/>
            <p:cNvSpPr/>
            <p:nvPr/>
          </p:nvSpPr>
          <p:spPr>
            <a:xfrm>
              <a:off x="43180" y="49530"/>
              <a:ext cx="161290" cy="166370"/>
            </a:xfrm>
            <a:custGeom>
              <a:avLst/>
              <a:gdLst/>
              <a:ahLst/>
              <a:cxnLst/>
              <a:rect l="l" t="t" r="r" b="b"/>
              <a:pathLst>
                <a:path w="161290" h="166370">
                  <a:moveTo>
                    <a:pt x="161290" y="57150"/>
                  </a:moveTo>
                  <a:cubicBezTo>
                    <a:pt x="139700" y="144780"/>
                    <a:pt x="128270" y="152400"/>
                    <a:pt x="116840" y="157480"/>
                  </a:cubicBezTo>
                  <a:cubicBezTo>
                    <a:pt x="104140" y="162560"/>
                    <a:pt x="91440" y="166370"/>
                    <a:pt x="77470" y="163830"/>
                  </a:cubicBezTo>
                  <a:cubicBezTo>
                    <a:pt x="58420" y="161290"/>
                    <a:pt x="24130" y="143510"/>
                    <a:pt x="11430" y="12446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4290"/>
                    <a:pt x="21590" y="25400"/>
                    <a:pt x="31750" y="16510"/>
                  </a:cubicBezTo>
                  <a:cubicBezTo>
                    <a:pt x="41910" y="8890"/>
                    <a:pt x="53340" y="1270"/>
                    <a:pt x="67310" y="1270"/>
                  </a:cubicBezTo>
                  <a:cubicBezTo>
                    <a:pt x="87630" y="0"/>
                    <a:pt x="140970" y="24130"/>
                    <a:pt x="140970" y="241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5835312" y="5014912"/>
            <a:ext cx="729615" cy="382905"/>
            <a:chOff x="0" y="0"/>
            <a:chExt cx="972820" cy="510540"/>
          </a:xfrm>
        </p:grpSpPr>
        <p:sp>
          <p:nvSpPr>
            <p:cNvPr id="36" name="Freeform 36"/>
            <p:cNvSpPr/>
            <p:nvPr/>
          </p:nvSpPr>
          <p:spPr>
            <a:xfrm>
              <a:off x="48260" y="53340"/>
              <a:ext cx="875030" cy="406400"/>
            </a:xfrm>
            <a:custGeom>
              <a:avLst/>
              <a:gdLst/>
              <a:ahLst/>
              <a:cxnLst/>
              <a:rect l="l" t="t" r="r" b="b"/>
              <a:pathLst>
                <a:path w="875030" h="406400">
                  <a:moveTo>
                    <a:pt x="86360" y="0"/>
                  </a:moveTo>
                  <a:cubicBezTo>
                    <a:pt x="495300" y="8890"/>
                    <a:pt x="556260" y="26670"/>
                    <a:pt x="623570" y="64770"/>
                  </a:cubicBezTo>
                  <a:cubicBezTo>
                    <a:pt x="704850" y="110490"/>
                    <a:pt x="839470" y="231140"/>
                    <a:pt x="864870" y="271780"/>
                  </a:cubicBezTo>
                  <a:cubicBezTo>
                    <a:pt x="872490" y="284480"/>
                    <a:pt x="872490" y="289560"/>
                    <a:pt x="872490" y="300990"/>
                  </a:cubicBezTo>
                  <a:cubicBezTo>
                    <a:pt x="872490" y="317500"/>
                    <a:pt x="866140" y="345440"/>
                    <a:pt x="858520" y="359410"/>
                  </a:cubicBezTo>
                  <a:cubicBezTo>
                    <a:pt x="853440" y="369570"/>
                    <a:pt x="848360" y="375920"/>
                    <a:pt x="839470" y="383540"/>
                  </a:cubicBezTo>
                  <a:cubicBezTo>
                    <a:pt x="825500" y="392430"/>
                    <a:pt x="798830" y="402590"/>
                    <a:pt x="783590" y="405130"/>
                  </a:cubicBezTo>
                  <a:cubicBezTo>
                    <a:pt x="772160" y="406400"/>
                    <a:pt x="763270" y="405130"/>
                    <a:pt x="753110" y="401320"/>
                  </a:cubicBezTo>
                  <a:cubicBezTo>
                    <a:pt x="737870" y="394970"/>
                    <a:pt x="715010" y="382270"/>
                    <a:pt x="703580" y="367030"/>
                  </a:cubicBezTo>
                  <a:cubicBezTo>
                    <a:pt x="692150" y="351790"/>
                    <a:pt x="685800" y="326390"/>
                    <a:pt x="684530" y="309880"/>
                  </a:cubicBezTo>
                  <a:cubicBezTo>
                    <a:pt x="684530" y="298450"/>
                    <a:pt x="685800" y="290830"/>
                    <a:pt x="689610" y="280670"/>
                  </a:cubicBezTo>
                  <a:cubicBezTo>
                    <a:pt x="695960" y="265430"/>
                    <a:pt x="713740" y="242570"/>
                    <a:pt x="726440" y="232410"/>
                  </a:cubicBezTo>
                  <a:cubicBezTo>
                    <a:pt x="735330" y="224790"/>
                    <a:pt x="742950" y="222250"/>
                    <a:pt x="754380" y="219710"/>
                  </a:cubicBezTo>
                  <a:cubicBezTo>
                    <a:pt x="770890" y="217170"/>
                    <a:pt x="796290" y="215900"/>
                    <a:pt x="814070" y="223520"/>
                  </a:cubicBezTo>
                  <a:cubicBezTo>
                    <a:pt x="831850" y="231140"/>
                    <a:pt x="849630" y="246380"/>
                    <a:pt x="859790" y="262890"/>
                  </a:cubicBezTo>
                  <a:cubicBezTo>
                    <a:pt x="869950" y="279400"/>
                    <a:pt x="875030" y="302260"/>
                    <a:pt x="872490" y="321310"/>
                  </a:cubicBezTo>
                  <a:cubicBezTo>
                    <a:pt x="869950" y="340360"/>
                    <a:pt x="859790" y="361950"/>
                    <a:pt x="847090" y="375920"/>
                  </a:cubicBezTo>
                  <a:cubicBezTo>
                    <a:pt x="833120" y="389890"/>
                    <a:pt x="808990" y="400050"/>
                    <a:pt x="793750" y="403860"/>
                  </a:cubicBezTo>
                  <a:cubicBezTo>
                    <a:pt x="782320" y="406400"/>
                    <a:pt x="772160" y="405130"/>
                    <a:pt x="763270" y="403860"/>
                  </a:cubicBezTo>
                  <a:cubicBezTo>
                    <a:pt x="753110" y="401320"/>
                    <a:pt x="746760" y="401320"/>
                    <a:pt x="734060" y="393700"/>
                  </a:cubicBezTo>
                  <a:cubicBezTo>
                    <a:pt x="695960" y="370840"/>
                    <a:pt x="603250" y="254000"/>
                    <a:pt x="530860" y="218440"/>
                  </a:cubicBezTo>
                  <a:cubicBezTo>
                    <a:pt x="468630" y="186690"/>
                    <a:pt x="403860" y="184150"/>
                    <a:pt x="331470" y="173990"/>
                  </a:cubicBezTo>
                  <a:cubicBezTo>
                    <a:pt x="245110" y="162560"/>
                    <a:pt x="92710" y="179070"/>
                    <a:pt x="46990" y="160020"/>
                  </a:cubicBezTo>
                  <a:cubicBezTo>
                    <a:pt x="30480" y="153670"/>
                    <a:pt x="24130" y="146050"/>
                    <a:pt x="16510" y="133350"/>
                  </a:cubicBezTo>
                  <a:cubicBezTo>
                    <a:pt x="7620" y="119380"/>
                    <a:pt x="0" y="93980"/>
                    <a:pt x="2540" y="74930"/>
                  </a:cubicBezTo>
                  <a:cubicBezTo>
                    <a:pt x="5080" y="57150"/>
                    <a:pt x="16510" y="34290"/>
                    <a:pt x="30480" y="21590"/>
                  </a:cubicBezTo>
                  <a:cubicBezTo>
                    <a:pt x="44450" y="8890"/>
                    <a:pt x="86360" y="0"/>
                    <a:pt x="86360" y="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6482060" y="5347335"/>
            <a:ext cx="192405" cy="192405"/>
            <a:chOff x="0" y="0"/>
            <a:chExt cx="256540" cy="256540"/>
          </a:xfrm>
        </p:grpSpPr>
        <p:sp>
          <p:nvSpPr>
            <p:cNvPr id="38" name="Freeform 38"/>
            <p:cNvSpPr/>
            <p:nvPr/>
          </p:nvSpPr>
          <p:spPr>
            <a:xfrm>
              <a:off x="44450" y="48260"/>
              <a:ext cx="160020" cy="162560"/>
            </a:xfrm>
            <a:custGeom>
              <a:avLst/>
              <a:gdLst/>
              <a:ahLst/>
              <a:cxnLst/>
              <a:rect l="l" t="t" r="r" b="b"/>
              <a:pathLst>
                <a:path w="160020" h="162560">
                  <a:moveTo>
                    <a:pt x="160020" y="57150"/>
                  </a:moveTo>
                  <a:cubicBezTo>
                    <a:pt x="138430" y="144780"/>
                    <a:pt x="128270" y="152400"/>
                    <a:pt x="115570" y="157480"/>
                  </a:cubicBezTo>
                  <a:cubicBezTo>
                    <a:pt x="96520" y="162560"/>
                    <a:pt x="57150" y="161290"/>
                    <a:pt x="38100" y="152400"/>
                  </a:cubicBezTo>
                  <a:cubicBezTo>
                    <a:pt x="25400" y="146050"/>
                    <a:pt x="16510" y="137160"/>
                    <a:pt x="10160" y="124460"/>
                  </a:cubicBezTo>
                  <a:cubicBezTo>
                    <a:pt x="2540" y="106680"/>
                    <a:pt x="0" y="67310"/>
                    <a:pt x="6350" y="48260"/>
                  </a:cubicBezTo>
                  <a:cubicBezTo>
                    <a:pt x="10160" y="34290"/>
                    <a:pt x="17780" y="24130"/>
                    <a:pt x="30480" y="16510"/>
                  </a:cubicBezTo>
                  <a:cubicBezTo>
                    <a:pt x="46990" y="6350"/>
                    <a:pt x="86360" y="0"/>
                    <a:pt x="105410" y="2540"/>
                  </a:cubicBezTo>
                  <a:cubicBezTo>
                    <a:pt x="120650" y="5080"/>
                    <a:pt x="139700" y="24130"/>
                    <a:pt x="139700" y="241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 rot="-5400000">
            <a:off x="2439055" y="429341"/>
            <a:ext cx="525098" cy="608579"/>
            <a:chOff x="0" y="0"/>
            <a:chExt cx="798830" cy="925830"/>
          </a:xfrm>
        </p:grpSpPr>
        <p:sp>
          <p:nvSpPr>
            <p:cNvPr id="40" name="Freeform 40"/>
            <p:cNvSpPr/>
            <p:nvPr/>
          </p:nvSpPr>
          <p:spPr>
            <a:xfrm>
              <a:off x="50800" y="48260"/>
              <a:ext cx="699770" cy="830580"/>
            </a:xfrm>
            <a:custGeom>
              <a:avLst/>
              <a:gdLst/>
              <a:ahLst/>
              <a:cxnLst/>
              <a:rect l="l" t="t" r="r" b="b"/>
              <a:pathLst>
                <a:path w="699770" h="830580">
                  <a:moveTo>
                    <a:pt x="25400" y="641350"/>
                  </a:moveTo>
                  <a:cubicBezTo>
                    <a:pt x="546100" y="2540"/>
                    <a:pt x="563880" y="1270"/>
                    <a:pt x="586740" y="2540"/>
                  </a:cubicBezTo>
                  <a:cubicBezTo>
                    <a:pt x="610870" y="2540"/>
                    <a:pt x="637540" y="13970"/>
                    <a:pt x="655320" y="29210"/>
                  </a:cubicBezTo>
                  <a:cubicBezTo>
                    <a:pt x="673100" y="43180"/>
                    <a:pt x="689610" y="68580"/>
                    <a:pt x="694690" y="91440"/>
                  </a:cubicBezTo>
                  <a:cubicBezTo>
                    <a:pt x="699770" y="114300"/>
                    <a:pt x="693420" y="146050"/>
                    <a:pt x="687070" y="165100"/>
                  </a:cubicBezTo>
                  <a:cubicBezTo>
                    <a:pt x="681990" y="177800"/>
                    <a:pt x="676910" y="186690"/>
                    <a:pt x="666750" y="195580"/>
                  </a:cubicBezTo>
                  <a:cubicBezTo>
                    <a:pt x="651510" y="209550"/>
                    <a:pt x="621030" y="226060"/>
                    <a:pt x="601980" y="231140"/>
                  </a:cubicBezTo>
                  <a:cubicBezTo>
                    <a:pt x="588010" y="233680"/>
                    <a:pt x="577850" y="234950"/>
                    <a:pt x="563880" y="231140"/>
                  </a:cubicBezTo>
                  <a:cubicBezTo>
                    <a:pt x="544830" y="226060"/>
                    <a:pt x="515620" y="213360"/>
                    <a:pt x="499110" y="196850"/>
                  </a:cubicBezTo>
                  <a:cubicBezTo>
                    <a:pt x="482600" y="180340"/>
                    <a:pt x="469900" y="153670"/>
                    <a:pt x="467360" y="130810"/>
                  </a:cubicBezTo>
                  <a:cubicBezTo>
                    <a:pt x="464820" y="107950"/>
                    <a:pt x="471170" y="78740"/>
                    <a:pt x="482600" y="58420"/>
                  </a:cubicBezTo>
                  <a:cubicBezTo>
                    <a:pt x="494030" y="38100"/>
                    <a:pt x="516890" y="19050"/>
                    <a:pt x="538480" y="10160"/>
                  </a:cubicBezTo>
                  <a:cubicBezTo>
                    <a:pt x="560070" y="1270"/>
                    <a:pt x="589280" y="0"/>
                    <a:pt x="612140" y="6350"/>
                  </a:cubicBezTo>
                  <a:cubicBezTo>
                    <a:pt x="633730" y="11430"/>
                    <a:pt x="659130" y="27940"/>
                    <a:pt x="673100" y="46990"/>
                  </a:cubicBezTo>
                  <a:cubicBezTo>
                    <a:pt x="687070" y="64770"/>
                    <a:pt x="695960" y="96520"/>
                    <a:pt x="697230" y="116840"/>
                  </a:cubicBezTo>
                  <a:cubicBezTo>
                    <a:pt x="698500" y="130810"/>
                    <a:pt x="698500" y="137160"/>
                    <a:pt x="690880" y="153670"/>
                  </a:cubicBezTo>
                  <a:cubicBezTo>
                    <a:pt x="669290" y="203200"/>
                    <a:pt x="548640" y="322580"/>
                    <a:pt x="473710" y="419100"/>
                  </a:cubicBezTo>
                  <a:cubicBezTo>
                    <a:pt x="387350" y="529590"/>
                    <a:pt x="270510" y="725170"/>
                    <a:pt x="204470" y="784860"/>
                  </a:cubicBezTo>
                  <a:cubicBezTo>
                    <a:pt x="176530" y="808990"/>
                    <a:pt x="160020" y="821690"/>
                    <a:pt x="134620" y="825500"/>
                  </a:cubicBezTo>
                  <a:cubicBezTo>
                    <a:pt x="109220" y="830580"/>
                    <a:pt x="74930" y="821690"/>
                    <a:pt x="54610" y="810260"/>
                  </a:cubicBezTo>
                  <a:cubicBezTo>
                    <a:pt x="38100" y="801370"/>
                    <a:pt x="25400" y="786130"/>
                    <a:pt x="16510" y="770890"/>
                  </a:cubicBezTo>
                  <a:cubicBezTo>
                    <a:pt x="7620" y="755650"/>
                    <a:pt x="0" y="737870"/>
                    <a:pt x="0" y="718820"/>
                  </a:cubicBezTo>
                  <a:cubicBezTo>
                    <a:pt x="1270" y="694690"/>
                    <a:pt x="25400" y="641350"/>
                    <a:pt x="25400" y="64135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1"/>
          <p:cNvGrpSpPr/>
          <p:nvPr/>
        </p:nvGrpSpPr>
        <p:grpSpPr>
          <a:xfrm rot="-5400000">
            <a:off x="2428619" y="840486"/>
            <a:ext cx="262132" cy="618597"/>
            <a:chOff x="0" y="0"/>
            <a:chExt cx="398780" cy="941070"/>
          </a:xfrm>
        </p:grpSpPr>
        <p:sp>
          <p:nvSpPr>
            <p:cNvPr id="42" name="Freeform 42"/>
            <p:cNvSpPr/>
            <p:nvPr/>
          </p:nvSpPr>
          <p:spPr>
            <a:xfrm>
              <a:off x="48260" y="48260"/>
              <a:ext cx="304800" cy="843280"/>
            </a:xfrm>
            <a:custGeom>
              <a:avLst/>
              <a:gdLst/>
              <a:ahLst/>
              <a:cxnLst/>
              <a:rect l="l" t="t" r="r" b="b"/>
              <a:pathLst>
                <a:path w="304800" h="843280">
                  <a:moveTo>
                    <a:pt x="66040" y="721360"/>
                  </a:moveTo>
                  <a:cubicBezTo>
                    <a:pt x="73660" y="412750"/>
                    <a:pt x="0" y="165100"/>
                    <a:pt x="3810" y="101600"/>
                  </a:cubicBezTo>
                  <a:cubicBezTo>
                    <a:pt x="3810" y="82550"/>
                    <a:pt x="6350" y="77470"/>
                    <a:pt x="13970" y="66040"/>
                  </a:cubicBezTo>
                  <a:cubicBezTo>
                    <a:pt x="24130" y="49530"/>
                    <a:pt x="44450" y="24130"/>
                    <a:pt x="64770" y="13970"/>
                  </a:cubicBezTo>
                  <a:cubicBezTo>
                    <a:pt x="85090" y="3810"/>
                    <a:pt x="113030" y="0"/>
                    <a:pt x="135890" y="3810"/>
                  </a:cubicBezTo>
                  <a:cubicBezTo>
                    <a:pt x="158750" y="7620"/>
                    <a:pt x="184150" y="21590"/>
                    <a:pt x="199390" y="38100"/>
                  </a:cubicBezTo>
                  <a:cubicBezTo>
                    <a:pt x="214630" y="55880"/>
                    <a:pt x="226060" y="86360"/>
                    <a:pt x="228600" y="105410"/>
                  </a:cubicBezTo>
                  <a:cubicBezTo>
                    <a:pt x="231140" y="118110"/>
                    <a:pt x="228600" y="129540"/>
                    <a:pt x="226060" y="140970"/>
                  </a:cubicBezTo>
                  <a:cubicBezTo>
                    <a:pt x="223520" y="153670"/>
                    <a:pt x="220980" y="163830"/>
                    <a:pt x="212090" y="175260"/>
                  </a:cubicBezTo>
                  <a:cubicBezTo>
                    <a:pt x="200660" y="190500"/>
                    <a:pt x="177800" y="213360"/>
                    <a:pt x="156210" y="220980"/>
                  </a:cubicBezTo>
                  <a:cubicBezTo>
                    <a:pt x="134620" y="229870"/>
                    <a:pt x="105410" y="231140"/>
                    <a:pt x="83820" y="223520"/>
                  </a:cubicBezTo>
                  <a:cubicBezTo>
                    <a:pt x="62230" y="217170"/>
                    <a:pt x="38100" y="200660"/>
                    <a:pt x="24130" y="182880"/>
                  </a:cubicBezTo>
                  <a:cubicBezTo>
                    <a:pt x="11430" y="163830"/>
                    <a:pt x="2540" y="135890"/>
                    <a:pt x="2540" y="113030"/>
                  </a:cubicBezTo>
                  <a:cubicBezTo>
                    <a:pt x="2540" y="90170"/>
                    <a:pt x="12700" y="63500"/>
                    <a:pt x="26670" y="45720"/>
                  </a:cubicBezTo>
                  <a:cubicBezTo>
                    <a:pt x="40640" y="26670"/>
                    <a:pt x="68580" y="11430"/>
                    <a:pt x="87630" y="5080"/>
                  </a:cubicBezTo>
                  <a:cubicBezTo>
                    <a:pt x="100330" y="1270"/>
                    <a:pt x="110490" y="0"/>
                    <a:pt x="124460" y="2540"/>
                  </a:cubicBezTo>
                  <a:cubicBezTo>
                    <a:pt x="143510" y="5080"/>
                    <a:pt x="173990" y="15240"/>
                    <a:pt x="190500" y="30480"/>
                  </a:cubicBezTo>
                  <a:cubicBezTo>
                    <a:pt x="208280" y="45720"/>
                    <a:pt x="215900" y="63500"/>
                    <a:pt x="227330" y="92710"/>
                  </a:cubicBezTo>
                  <a:cubicBezTo>
                    <a:pt x="250190" y="152400"/>
                    <a:pt x="271780" y="300990"/>
                    <a:pt x="283210" y="383540"/>
                  </a:cubicBezTo>
                  <a:cubicBezTo>
                    <a:pt x="292100" y="441960"/>
                    <a:pt x="297180" y="482600"/>
                    <a:pt x="298450" y="537210"/>
                  </a:cubicBezTo>
                  <a:cubicBezTo>
                    <a:pt x="300990" y="599440"/>
                    <a:pt x="304800" y="683260"/>
                    <a:pt x="294640" y="732790"/>
                  </a:cubicBezTo>
                  <a:cubicBezTo>
                    <a:pt x="287020" y="764540"/>
                    <a:pt x="279400" y="788670"/>
                    <a:pt x="261620" y="806450"/>
                  </a:cubicBezTo>
                  <a:cubicBezTo>
                    <a:pt x="243840" y="824230"/>
                    <a:pt x="212090" y="838200"/>
                    <a:pt x="189230" y="840740"/>
                  </a:cubicBezTo>
                  <a:cubicBezTo>
                    <a:pt x="170180" y="843280"/>
                    <a:pt x="151130" y="838200"/>
                    <a:pt x="134620" y="831850"/>
                  </a:cubicBezTo>
                  <a:cubicBezTo>
                    <a:pt x="118110" y="824230"/>
                    <a:pt x="102870" y="814070"/>
                    <a:pt x="91440" y="798830"/>
                  </a:cubicBezTo>
                  <a:cubicBezTo>
                    <a:pt x="77470" y="779780"/>
                    <a:pt x="66040" y="721360"/>
                    <a:pt x="66040" y="72136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3"/>
          <p:cNvGrpSpPr/>
          <p:nvPr/>
        </p:nvGrpSpPr>
        <p:grpSpPr>
          <a:xfrm rot="-5400000">
            <a:off x="2830582" y="496960"/>
            <a:ext cx="481688" cy="232913"/>
            <a:chOff x="0" y="0"/>
            <a:chExt cx="732790" cy="354330"/>
          </a:xfrm>
        </p:grpSpPr>
        <p:sp>
          <p:nvSpPr>
            <p:cNvPr id="44" name="Freeform 44"/>
            <p:cNvSpPr/>
            <p:nvPr/>
          </p:nvSpPr>
          <p:spPr>
            <a:xfrm>
              <a:off x="40640" y="49530"/>
              <a:ext cx="642620" cy="265430"/>
            </a:xfrm>
            <a:custGeom>
              <a:avLst/>
              <a:gdLst/>
              <a:ahLst/>
              <a:cxnLst/>
              <a:rect l="l" t="t" r="r" b="b"/>
              <a:pathLst>
                <a:path w="642620" h="265430">
                  <a:moveTo>
                    <a:pt x="118110" y="20320"/>
                  </a:moveTo>
                  <a:cubicBezTo>
                    <a:pt x="436880" y="16510"/>
                    <a:pt x="476250" y="0"/>
                    <a:pt x="511810" y="1270"/>
                  </a:cubicBezTo>
                  <a:cubicBezTo>
                    <a:pt x="539750" y="3810"/>
                    <a:pt x="565150" y="7620"/>
                    <a:pt x="585470" y="20320"/>
                  </a:cubicBezTo>
                  <a:cubicBezTo>
                    <a:pt x="605790" y="33020"/>
                    <a:pt x="624840" y="57150"/>
                    <a:pt x="633730" y="80010"/>
                  </a:cubicBezTo>
                  <a:cubicBezTo>
                    <a:pt x="641350" y="102870"/>
                    <a:pt x="642620" y="133350"/>
                    <a:pt x="635000" y="156210"/>
                  </a:cubicBezTo>
                  <a:cubicBezTo>
                    <a:pt x="627380" y="179070"/>
                    <a:pt x="609600" y="204470"/>
                    <a:pt x="590550" y="218440"/>
                  </a:cubicBezTo>
                  <a:cubicBezTo>
                    <a:pt x="570230" y="232410"/>
                    <a:pt x="541020" y="241300"/>
                    <a:pt x="516890" y="240030"/>
                  </a:cubicBezTo>
                  <a:cubicBezTo>
                    <a:pt x="492760" y="240030"/>
                    <a:pt x="462280" y="224790"/>
                    <a:pt x="445770" y="213360"/>
                  </a:cubicBezTo>
                  <a:cubicBezTo>
                    <a:pt x="433070" y="205740"/>
                    <a:pt x="426720" y="195580"/>
                    <a:pt x="420370" y="184150"/>
                  </a:cubicBezTo>
                  <a:cubicBezTo>
                    <a:pt x="412750" y="173990"/>
                    <a:pt x="407670" y="163830"/>
                    <a:pt x="405130" y="148590"/>
                  </a:cubicBezTo>
                  <a:cubicBezTo>
                    <a:pt x="401320" y="128270"/>
                    <a:pt x="401320" y="95250"/>
                    <a:pt x="411480" y="73660"/>
                  </a:cubicBezTo>
                  <a:cubicBezTo>
                    <a:pt x="421640" y="50800"/>
                    <a:pt x="445770" y="27940"/>
                    <a:pt x="462280" y="16510"/>
                  </a:cubicBezTo>
                  <a:cubicBezTo>
                    <a:pt x="474980" y="8890"/>
                    <a:pt x="485140" y="5080"/>
                    <a:pt x="499110" y="3810"/>
                  </a:cubicBezTo>
                  <a:cubicBezTo>
                    <a:pt x="519430" y="1270"/>
                    <a:pt x="556260" y="6350"/>
                    <a:pt x="575310" y="13970"/>
                  </a:cubicBezTo>
                  <a:cubicBezTo>
                    <a:pt x="588010" y="19050"/>
                    <a:pt x="596900" y="25400"/>
                    <a:pt x="605790" y="36830"/>
                  </a:cubicBezTo>
                  <a:cubicBezTo>
                    <a:pt x="619760" y="52070"/>
                    <a:pt x="635000" y="85090"/>
                    <a:pt x="640080" y="105410"/>
                  </a:cubicBezTo>
                  <a:cubicBezTo>
                    <a:pt x="642620" y="119380"/>
                    <a:pt x="642620" y="129540"/>
                    <a:pt x="638810" y="143510"/>
                  </a:cubicBezTo>
                  <a:cubicBezTo>
                    <a:pt x="632460" y="163830"/>
                    <a:pt x="618490" y="194310"/>
                    <a:pt x="600710" y="210820"/>
                  </a:cubicBezTo>
                  <a:cubicBezTo>
                    <a:pt x="582930" y="226060"/>
                    <a:pt x="558800" y="232410"/>
                    <a:pt x="529590" y="240030"/>
                  </a:cubicBezTo>
                  <a:cubicBezTo>
                    <a:pt x="491490" y="250190"/>
                    <a:pt x="441960" y="251460"/>
                    <a:pt x="387350" y="254000"/>
                  </a:cubicBezTo>
                  <a:cubicBezTo>
                    <a:pt x="311150" y="257810"/>
                    <a:pt x="180340" y="265430"/>
                    <a:pt x="118110" y="254000"/>
                  </a:cubicBezTo>
                  <a:cubicBezTo>
                    <a:pt x="83820" y="247650"/>
                    <a:pt x="59690" y="238760"/>
                    <a:pt x="40640" y="224790"/>
                  </a:cubicBezTo>
                  <a:cubicBezTo>
                    <a:pt x="25400" y="212090"/>
                    <a:pt x="15240" y="196850"/>
                    <a:pt x="10160" y="177800"/>
                  </a:cubicBezTo>
                  <a:cubicBezTo>
                    <a:pt x="2540" y="156210"/>
                    <a:pt x="0" y="119380"/>
                    <a:pt x="10160" y="95250"/>
                  </a:cubicBezTo>
                  <a:cubicBezTo>
                    <a:pt x="19050" y="71120"/>
                    <a:pt x="44450" y="45720"/>
                    <a:pt x="64770" y="34290"/>
                  </a:cubicBezTo>
                  <a:cubicBezTo>
                    <a:pt x="81280" y="24130"/>
                    <a:pt x="118110" y="20320"/>
                    <a:pt x="118110" y="2032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0174043" y="1584821"/>
            <a:ext cx="6157806" cy="254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2"/>
              </a:lnSpc>
            </a:pPr>
            <a:r>
              <a:rPr lang="en-US" sz="3608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User Authentication:</a:t>
            </a:r>
          </a:p>
          <a:p>
            <a:pPr algn="ctr">
              <a:lnSpc>
                <a:spcPts val="5052"/>
              </a:lnSpc>
            </a:pPr>
            <a:r>
              <a:rPr lang="en-US" sz="3608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Provides user login/signup options using Firebase Authentication.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275557" y="5987415"/>
            <a:ext cx="6289371" cy="322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2"/>
              </a:lnSpc>
            </a:pPr>
            <a:r>
              <a:rPr lang="en-US" sz="3651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Guest Mode:</a:t>
            </a:r>
          </a:p>
          <a:p>
            <a:pPr algn="ctr">
              <a:lnSpc>
                <a:spcPts val="5112"/>
              </a:lnSpc>
            </a:pPr>
            <a:r>
              <a:rPr lang="en-US" sz="3651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Allows users to explore meal categories and daily suggestions without requiring an accounts</a:t>
            </a:r>
          </a:p>
        </p:txBody>
      </p:sp>
      <p:sp>
        <p:nvSpPr>
          <p:cNvPr id="47" name="TextBox 47"/>
          <p:cNvSpPr txBox="1"/>
          <p:nvPr/>
        </p:nvSpPr>
        <p:spPr>
          <a:xfrm rot="-25232">
            <a:off x="1749625" y="1104620"/>
            <a:ext cx="7456222" cy="447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6"/>
              </a:lnSpc>
            </a:pPr>
            <a:r>
              <a:rPr lang="en-US" sz="8873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User Authentication AND </a:t>
            </a:r>
          </a:p>
          <a:p>
            <a:pPr algn="ctr">
              <a:lnSpc>
                <a:spcPts val="8696"/>
              </a:lnSpc>
            </a:pPr>
            <a:r>
              <a:rPr lang="en-US" sz="8873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Guest Mode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13934821" y="926746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2" y="0"/>
                </a:moveTo>
                <a:lnTo>
                  <a:pt x="0" y="0"/>
                </a:lnTo>
                <a:lnTo>
                  <a:pt x="0" y="7277127"/>
                </a:lnTo>
                <a:lnTo>
                  <a:pt x="7597482" y="7277127"/>
                </a:lnTo>
                <a:lnTo>
                  <a:pt x="75974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37209" y="3891941"/>
            <a:ext cx="15012158" cy="3057021"/>
          </a:xfrm>
          <a:custGeom>
            <a:avLst/>
            <a:gdLst/>
            <a:ahLst/>
            <a:cxnLst/>
            <a:rect l="l" t="t" r="r" b="b"/>
            <a:pathLst>
              <a:path w="15012158" h="3057021">
                <a:moveTo>
                  <a:pt x="0" y="0"/>
                </a:moveTo>
                <a:lnTo>
                  <a:pt x="15012159" y="0"/>
                </a:lnTo>
                <a:lnTo>
                  <a:pt x="15012159" y="3057021"/>
                </a:lnTo>
                <a:lnTo>
                  <a:pt x="0" y="3057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316342" y="6983023"/>
            <a:ext cx="13664691" cy="2782628"/>
          </a:xfrm>
          <a:custGeom>
            <a:avLst/>
            <a:gdLst/>
            <a:ahLst/>
            <a:cxnLst/>
            <a:rect l="l" t="t" r="r" b="b"/>
            <a:pathLst>
              <a:path w="13664691" h="2782628">
                <a:moveTo>
                  <a:pt x="0" y="0"/>
                </a:moveTo>
                <a:lnTo>
                  <a:pt x="13664692" y="0"/>
                </a:lnTo>
                <a:lnTo>
                  <a:pt x="13664692" y="2782628"/>
                </a:lnTo>
                <a:lnTo>
                  <a:pt x="0" y="2782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4012795" y="1629098"/>
            <a:ext cx="10897370" cy="7028804"/>
          </a:xfrm>
          <a:custGeom>
            <a:avLst/>
            <a:gdLst/>
            <a:ahLst/>
            <a:cxnLst/>
            <a:rect l="l" t="t" r="r" b="b"/>
            <a:pathLst>
              <a:path w="10897370" h="7028804">
                <a:moveTo>
                  <a:pt x="0" y="0"/>
                </a:moveTo>
                <a:lnTo>
                  <a:pt x="10897370" y="0"/>
                </a:lnTo>
                <a:lnTo>
                  <a:pt x="10897370" y="7028804"/>
                </a:lnTo>
                <a:lnTo>
                  <a:pt x="0" y="70288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399997" y="7340339"/>
            <a:ext cx="2969156" cy="2635126"/>
          </a:xfrm>
          <a:custGeom>
            <a:avLst/>
            <a:gdLst/>
            <a:ahLst/>
            <a:cxnLst/>
            <a:rect l="l" t="t" r="r" b="b"/>
            <a:pathLst>
              <a:path w="2969156" h="2635126">
                <a:moveTo>
                  <a:pt x="0" y="0"/>
                </a:moveTo>
                <a:lnTo>
                  <a:pt x="2969156" y="0"/>
                </a:lnTo>
                <a:lnTo>
                  <a:pt x="2969156" y="2635126"/>
                </a:lnTo>
                <a:lnTo>
                  <a:pt x="0" y="26351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069257" y="0"/>
            <a:ext cx="5247086" cy="8855841"/>
          </a:xfrm>
          <a:custGeom>
            <a:avLst/>
            <a:gdLst/>
            <a:ahLst/>
            <a:cxnLst/>
            <a:rect l="l" t="t" r="r" b="b"/>
            <a:pathLst>
              <a:path w="5247086" h="8855841">
                <a:moveTo>
                  <a:pt x="0" y="0"/>
                </a:moveTo>
                <a:lnTo>
                  <a:pt x="5247085" y="0"/>
                </a:lnTo>
                <a:lnTo>
                  <a:pt x="5247085" y="8855841"/>
                </a:lnTo>
                <a:lnTo>
                  <a:pt x="0" y="88558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5400000" flipH="1">
            <a:off x="-552730" y="-3896335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3" y="0"/>
                </a:moveTo>
                <a:lnTo>
                  <a:pt x="0" y="0"/>
                </a:lnTo>
                <a:lnTo>
                  <a:pt x="0" y="7277127"/>
                </a:lnTo>
                <a:lnTo>
                  <a:pt x="7597483" y="7277127"/>
                </a:lnTo>
                <a:lnTo>
                  <a:pt x="75974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5400000" flipH="1">
            <a:off x="-1124042" y="6648437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3" y="0"/>
                </a:moveTo>
                <a:lnTo>
                  <a:pt x="0" y="0"/>
                </a:lnTo>
                <a:lnTo>
                  <a:pt x="0" y="7277126"/>
                </a:lnTo>
                <a:lnTo>
                  <a:pt x="7597483" y="7277126"/>
                </a:lnTo>
                <a:lnTo>
                  <a:pt x="75974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8022980" y="177190"/>
            <a:ext cx="525098" cy="608579"/>
            <a:chOff x="0" y="0"/>
            <a:chExt cx="798830" cy="925830"/>
          </a:xfrm>
        </p:grpSpPr>
        <p:sp>
          <p:nvSpPr>
            <p:cNvPr id="11" name="Freeform 11"/>
            <p:cNvSpPr/>
            <p:nvPr/>
          </p:nvSpPr>
          <p:spPr>
            <a:xfrm>
              <a:off x="50800" y="48260"/>
              <a:ext cx="699770" cy="830580"/>
            </a:xfrm>
            <a:custGeom>
              <a:avLst/>
              <a:gdLst/>
              <a:ahLst/>
              <a:cxnLst/>
              <a:rect l="l" t="t" r="r" b="b"/>
              <a:pathLst>
                <a:path w="699770" h="830580">
                  <a:moveTo>
                    <a:pt x="25400" y="641350"/>
                  </a:moveTo>
                  <a:cubicBezTo>
                    <a:pt x="546100" y="2540"/>
                    <a:pt x="563880" y="1270"/>
                    <a:pt x="586740" y="2540"/>
                  </a:cubicBezTo>
                  <a:cubicBezTo>
                    <a:pt x="610870" y="2540"/>
                    <a:pt x="637540" y="13970"/>
                    <a:pt x="655320" y="29210"/>
                  </a:cubicBezTo>
                  <a:cubicBezTo>
                    <a:pt x="673100" y="43180"/>
                    <a:pt x="689610" y="68580"/>
                    <a:pt x="694690" y="91440"/>
                  </a:cubicBezTo>
                  <a:cubicBezTo>
                    <a:pt x="699770" y="114300"/>
                    <a:pt x="693420" y="146050"/>
                    <a:pt x="687070" y="165100"/>
                  </a:cubicBezTo>
                  <a:cubicBezTo>
                    <a:pt x="681990" y="177800"/>
                    <a:pt x="676910" y="186690"/>
                    <a:pt x="666750" y="195580"/>
                  </a:cubicBezTo>
                  <a:cubicBezTo>
                    <a:pt x="651510" y="209550"/>
                    <a:pt x="621030" y="226060"/>
                    <a:pt x="601980" y="231140"/>
                  </a:cubicBezTo>
                  <a:cubicBezTo>
                    <a:pt x="588010" y="233680"/>
                    <a:pt x="577850" y="234950"/>
                    <a:pt x="563880" y="231140"/>
                  </a:cubicBezTo>
                  <a:cubicBezTo>
                    <a:pt x="544830" y="226060"/>
                    <a:pt x="515620" y="213360"/>
                    <a:pt x="499110" y="196850"/>
                  </a:cubicBezTo>
                  <a:cubicBezTo>
                    <a:pt x="482600" y="180340"/>
                    <a:pt x="469900" y="153670"/>
                    <a:pt x="467360" y="130810"/>
                  </a:cubicBezTo>
                  <a:cubicBezTo>
                    <a:pt x="464820" y="107950"/>
                    <a:pt x="471170" y="78740"/>
                    <a:pt x="482600" y="58420"/>
                  </a:cubicBezTo>
                  <a:cubicBezTo>
                    <a:pt x="494030" y="38100"/>
                    <a:pt x="516890" y="19050"/>
                    <a:pt x="538480" y="10160"/>
                  </a:cubicBezTo>
                  <a:cubicBezTo>
                    <a:pt x="560070" y="1270"/>
                    <a:pt x="589280" y="0"/>
                    <a:pt x="612140" y="6350"/>
                  </a:cubicBezTo>
                  <a:cubicBezTo>
                    <a:pt x="633730" y="11430"/>
                    <a:pt x="659130" y="27940"/>
                    <a:pt x="673100" y="46990"/>
                  </a:cubicBezTo>
                  <a:cubicBezTo>
                    <a:pt x="687070" y="64770"/>
                    <a:pt x="695960" y="96520"/>
                    <a:pt x="697230" y="116840"/>
                  </a:cubicBezTo>
                  <a:cubicBezTo>
                    <a:pt x="698500" y="130810"/>
                    <a:pt x="698500" y="137160"/>
                    <a:pt x="690880" y="153670"/>
                  </a:cubicBezTo>
                  <a:cubicBezTo>
                    <a:pt x="669290" y="203200"/>
                    <a:pt x="548640" y="322580"/>
                    <a:pt x="473710" y="419100"/>
                  </a:cubicBezTo>
                  <a:cubicBezTo>
                    <a:pt x="387350" y="529590"/>
                    <a:pt x="270510" y="725170"/>
                    <a:pt x="204470" y="784860"/>
                  </a:cubicBezTo>
                  <a:cubicBezTo>
                    <a:pt x="176530" y="808990"/>
                    <a:pt x="160020" y="821690"/>
                    <a:pt x="134620" y="825500"/>
                  </a:cubicBezTo>
                  <a:cubicBezTo>
                    <a:pt x="109220" y="830580"/>
                    <a:pt x="74930" y="821690"/>
                    <a:pt x="54610" y="810260"/>
                  </a:cubicBezTo>
                  <a:cubicBezTo>
                    <a:pt x="38100" y="801370"/>
                    <a:pt x="25400" y="786130"/>
                    <a:pt x="16510" y="770890"/>
                  </a:cubicBezTo>
                  <a:cubicBezTo>
                    <a:pt x="7620" y="755650"/>
                    <a:pt x="0" y="737870"/>
                    <a:pt x="0" y="718820"/>
                  </a:cubicBezTo>
                  <a:cubicBezTo>
                    <a:pt x="1270" y="694690"/>
                    <a:pt x="25400" y="641350"/>
                    <a:pt x="25400" y="64135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8012545" y="588336"/>
            <a:ext cx="262132" cy="618597"/>
            <a:chOff x="0" y="0"/>
            <a:chExt cx="398780" cy="941070"/>
          </a:xfrm>
        </p:grpSpPr>
        <p:sp>
          <p:nvSpPr>
            <p:cNvPr id="13" name="Freeform 13"/>
            <p:cNvSpPr/>
            <p:nvPr/>
          </p:nvSpPr>
          <p:spPr>
            <a:xfrm>
              <a:off x="48260" y="48260"/>
              <a:ext cx="304800" cy="843280"/>
            </a:xfrm>
            <a:custGeom>
              <a:avLst/>
              <a:gdLst/>
              <a:ahLst/>
              <a:cxnLst/>
              <a:rect l="l" t="t" r="r" b="b"/>
              <a:pathLst>
                <a:path w="304800" h="843280">
                  <a:moveTo>
                    <a:pt x="66040" y="721360"/>
                  </a:moveTo>
                  <a:cubicBezTo>
                    <a:pt x="73660" y="412750"/>
                    <a:pt x="0" y="165100"/>
                    <a:pt x="3810" y="101600"/>
                  </a:cubicBezTo>
                  <a:cubicBezTo>
                    <a:pt x="3810" y="82550"/>
                    <a:pt x="6350" y="77470"/>
                    <a:pt x="13970" y="66040"/>
                  </a:cubicBezTo>
                  <a:cubicBezTo>
                    <a:pt x="24130" y="49530"/>
                    <a:pt x="44450" y="24130"/>
                    <a:pt x="64770" y="13970"/>
                  </a:cubicBezTo>
                  <a:cubicBezTo>
                    <a:pt x="85090" y="3810"/>
                    <a:pt x="113030" y="0"/>
                    <a:pt x="135890" y="3810"/>
                  </a:cubicBezTo>
                  <a:cubicBezTo>
                    <a:pt x="158750" y="7620"/>
                    <a:pt x="184150" y="21590"/>
                    <a:pt x="199390" y="38100"/>
                  </a:cubicBezTo>
                  <a:cubicBezTo>
                    <a:pt x="214630" y="55880"/>
                    <a:pt x="226060" y="86360"/>
                    <a:pt x="228600" y="105410"/>
                  </a:cubicBezTo>
                  <a:cubicBezTo>
                    <a:pt x="231140" y="118110"/>
                    <a:pt x="228600" y="129540"/>
                    <a:pt x="226060" y="140970"/>
                  </a:cubicBezTo>
                  <a:cubicBezTo>
                    <a:pt x="223520" y="153670"/>
                    <a:pt x="220980" y="163830"/>
                    <a:pt x="212090" y="175260"/>
                  </a:cubicBezTo>
                  <a:cubicBezTo>
                    <a:pt x="200660" y="190500"/>
                    <a:pt x="177800" y="213360"/>
                    <a:pt x="156210" y="220980"/>
                  </a:cubicBezTo>
                  <a:cubicBezTo>
                    <a:pt x="134620" y="229870"/>
                    <a:pt x="105410" y="231140"/>
                    <a:pt x="83820" y="223520"/>
                  </a:cubicBezTo>
                  <a:cubicBezTo>
                    <a:pt x="62230" y="217170"/>
                    <a:pt x="38100" y="200660"/>
                    <a:pt x="24130" y="182880"/>
                  </a:cubicBezTo>
                  <a:cubicBezTo>
                    <a:pt x="11430" y="163830"/>
                    <a:pt x="2540" y="135890"/>
                    <a:pt x="2540" y="113030"/>
                  </a:cubicBezTo>
                  <a:cubicBezTo>
                    <a:pt x="2540" y="90170"/>
                    <a:pt x="12700" y="63500"/>
                    <a:pt x="26670" y="45720"/>
                  </a:cubicBezTo>
                  <a:cubicBezTo>
                    <a:pt x="40640" y="26670"/>
                    <a:pt x="68580" y="11430"/>
                    <a:pt x="87630" y="5080"/>
                  </a:cubicBezTo>
                  <a:cubicBezTo>
                    <a:pt x="100330" y="1270"/>
                    <a:pt x="110490" y="0"/>
                    <a:pt x="124460" y="2540"/>
                  </a:cubicBezTo>
                  <a:cubicBezTo>
                    <a:pt x="143510" y="5080"/>
                    <a:pt x="173990" y="15240"/>
                    <a:pt x="190500" y="30480"/>
                  </a:cubicBezTo>
                  <a:cubicBezTo>
                    <a:pt x="208280" y="45720"/>
                    <a:pt x="215900" y="63500"/>
                    <a:pt x="227330" y="92710"/>
                  </a:cubicBezTo>
                  <a:cubicBezTo>
                    <a:pt x="250190" y="152400"/>
                    <a:pt x="271780" y="300990"/>
                    <a:pt x="283210" y="383540"/>
                  </a:cubicBezTo>
                  <a:cubicBezTo>
                    <a:pt x="292100" y="441960"/>
                    <a:pt x="297180" y="482600"/>
                    <a:pt x="298450" y="537210"/>
                  </a:cubicBezTo>
                  <a:cubicBezTo>
                    <a:pt x="300990" y="599440"/>
                    <a:pt x="304800" y="683260"/>
                    <a:pt x="294640" y="732790"/>
                  </a:cubicBezTo>
                  <a:cubicBezTo>
                    <a:pt x="287020" y="764540"/>
                    <a:pt x="279400" y="788670"/>
                    <a:pt x="261620" y="806450"/>
                  </a:cubicBezTo>
                  <a:cubicBezTo>
                    <a:pt x="243840" y="824230"/>
                    <a:pt x="212090" y="838200"/>
                    <a:pt x="189230" y="840740"/>
                  </a:cubicBezTo>
                  <a:cubicBezTo>
                    <a:pt x="170180" y="843280"/>
                    <a:pt x="151130" y="838200"/>
                    <a:pt x="134620" y="831850"/>
                  </a:cubicBezTo>
                  <a:cubicBezTo>
                    <a:pt x="118110" y="824230"/>
                    <a:pt x="102870" y="814070"/>
                    <a:pt x="91440" y="798830"/>
                  </a:cubicBezTo>
                  <a:cubicBezTo>
                    <a:pt x="77470" y="779780"/>
                    <a:pt x="66040" y="721360"/>
                    <a:pt x="66040" y="72136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8414508" y="244810"/>
            <a:ext cx="481688" cy="232913"/>
            <a:chOff x="0" y="0"/>
            <a:chExt cx="732790" cy="354330"/>
          </a:xfrm>
        </p:grpSpPr>
        <p:sp>
          <p:nvSpPr>
            <p:cNvPr id="15" name="Freeform 15"/>
            <p:cNvSpPr/>
            <p:nvPr/>
          </p:nvSpPr>
          <p:spPr>
            <a:xfrm>
              <a:off x="40640" y="49530"/>
              <a:ext cx="642620" cy="265430"/>
            </a:xfrm>
            <a:custGeom>
              <a:avLst/>
              <a:gdLst/>
              <a:ahLst/>
              <a:cxnLst/>
              <a:rect l="l" t="t" r="r" b="b"/>
              <a:pathLst>
                <a:path w="642620" h="265430">
                  <a:moveTo>
                    <a:pt x="118110" y="20320"/>
                  </a:moveTo>
                  <a:cubicBezTo>
                    <a:pt x="436880" y="16510"/>
                    <a:pt x="476250" y="0"/>
                    <a:pt x="511810" y="1270"/>
                  </a:cubicBezTo>
                  <a:cubicBezTo>
                    <a:pt x="539750" y="3810"/>
                    <a:pt x="565150" y="7620"/>
                    <a:pt x="585470" y="20320"/>
                  </a:cubicBezTo>
                  <a:cubicBezTo>
                    <a:pt x="605790" y="33020"/>
                    <a:pt x="624840" y="57150"/>
                    <a:pt x="633730" y="80010"/>
                  </a:cubicBezTo>
                  <a:cubicBezTo>
                    <a:pt x="641350" y="102870"/>
                    <a:pt x="642620" y="133350"/>
                    <a:pt x="635000" y="156210"/>
                  </a:cubicBezTo>
                  <a:cubicBezTo>
                    <a:pt x="627380" y="179070"/>
                    <a:pt x="609600" y="204470"/>
                    <a:pt x="590550" y="218440"/>
                  </a:cubicBezTo>
                  <a:cubicBezTo>
                    <a:pt x="570230" y="232410"/>
                    <a:pt x="541020" y="241300"/>
                    <a:pt x="516890" y="240030"/>
                  </a:cubicBezTo>
                  <a:cubicBezTo>
                    <a:pt x="492760" y="240030"/>
                    <a:pt x="462280" y="224790"/>
                    <a:pt x="445770" y="213360"/>
                  </a:cubicBezTo>
                  <a:cubicBezTo>
                    <a:pt x="433070" y="205740"/>
                    <a:pt x="426720" y="195580"/>
                    <a:pt x="420370" y="184150"/>
                  </a:cubicBezTo>
                  <a:cubicBezTo>
                    <a:pt x="412750" y="173990"/>
                    <a:pt x="407670" y="163830"/>
                    <a:pt x="405130" y="148590"/>
                  </a:cubicBezTo>
                  <a:cubicBezTo>
                    <a:pt x="401320" y="128270"/>
                    <a:pt x="401320" y="95250"/>
                    <a:pt x="411480" y="73660"/>
                  </a:cubicBezTo>
                  <a:cubicBezTo>
                    <a:pt x="421640" y="50800"/>
                    <a:pt x="445770" y="27940"/>
                    <a:pt x="462280" y="16510"/>
                  </a:cubicBezTo>
                  <a:cubicBezTo>
                    <a:pt x="474980" y="8890"/>
                    <a:pt x="485140" y="5080"/>
                    <a:pt x="499110" y="3810"/>
                  </a:cubicBezTo>
                  <a:cubicBezTo>
                    <a:pt x="519430" y="1270"/>
                    <a:pt x="556260" y="6350"/>
                    <a:pt x="575310" y="13970"/>
                  </a:cubicBezTo>
                  <a:cubicBezTo>
                    <a:pt x="588010" y="19050"/>
                    <a:pt x="596900" y="25400"/>
                    <a:pt x="605790" y="36830"/>
                  </a:cubicBezTo>
                  <a:cubicBezTo>
                    <a:pt x="619760" y="52070"/>
                    <a:pt x="635000" y="85090"/>
                    <a:pt x="640080" y="105410"/>
                  </a:cubicBezTo>
                  <a:cubicBezTo>
                    <a:pt x="642620" y="119380"/>
                    <a:pt x="642620" y="129540"/>
                    <a:pt x="638810" y="143510"/>
                  </a:cubicBezTo>
                  <a:cubicBezTo>
                    <a:pt x="632460" y="163830"/>
                    <a:pt x="618490" y="194310"/>
                    <a:pt x="600710" y="210820"/>
                  </a:cubicBezTo>
                  <a:cubicBezTo>
                    <a:pt x="582930" y="226060"/>
                    <a:pt x="558800" y="232410"/>
                    <a:pt x="529590" y="240030"/>
                  </a:cubicBezTo>
                  <a:cubicBezTo>
                    <a:pt x="491490" y="250190"/>
                    <a:pt x="441960" y="251460"/>
                    <a:pt x="387350" y="254000"/>
                  </a:cubicBezTo>
                  <a:cubicBezTo>
                    <a:pt x="311150" y="257810"/>
                    <a:pt x="180340" y="265430"/>
                    <a:pt x="118110" y="254000"/>
                  </a:cubicBezTo>
                  <a:cubicBezTo>
                    <a:pt x="83820" y="247650"/>
                    <a:pt x="59690" y="238760"/>
                    <a:pt x="40640" y="224790"/>
                  </a:cubicBezTo>
                  <a:cubicBezTo>
                    <a:pt x="25400" y="212090"/>
                    <a:pt x="15240" y="196850"/>
                    <a:pt x="10160" y="177800"/>
                  </a:cubicBezTo>
                  <a:cubicBezTo>
                    <a:pt x="2540" y="156210"/>
                    <a:pt x="0" y="119380"/>
                    <a:pt x="10160" y="95250"/>
                  </a:cubicBezTo>
                  <a:cubicBezTo>
                    <a:pt x="19050" y="71120"/>
                    <a:pt x="44450" y="45720"/>
                    <a:pt x="64770" y="34290"/>
                  </a:cubicBezTo>
                  <a:cubicBezTo>
                    <a:pt x="81280" y="24130"/>
                    <a:pt x="118110" y="20320"/>
                    <a:pt x="118110" y="2032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842477" y="3570120"/>
            <a:ext cx="525098" cy="608579"/>
            <a:chOff x="0" y="0"/>
            <a:chExt cx="798830" cy="925830"/>
          </a:xfrm>
        </p:grpSpPr>
        <p:sp>
          <p:nvSpPr>
            <p:cNvPr id="17" name="Freeform 17"/>
            <p:cNvSpPr/>
            <p:nvPr/>
          </p:nvSpPr>
          <p:spPr>
            <a:xfrm>
              <a:off x="50800" y="48260"/>
              <a:ext cx="699770" cy="830580"/>
            </a:xfrm>
            <a:custGeom>
              <a:avLst/>
              <a:gdLst/>
              <a:ahLst/>
              <a:cxnLst/>
              <a:rect l="l" t="t" r="r" b="b"/>
              <a:pathLst>
                <a:path w="699770" h="830580">
                  <a:moveTo>
                    <a:pt x="25400" y="641350"/>
                  </a:moveTo>
                  <a:cubicBezTo>
                    <a:pt x="546100" y="2540"/>
                    <a:pt x="563880" y="1270"/>
                    <a:pt x="586740" y="2540"/>
                  </a:cubicBezTo>
                  <a:cubicBezTo>
                    <a:pt x="610870" y="2540"/>
                    <a:pt x="637540" y="13970"/>
                    <a:pt x="655320" y="29210"/>
                  </a:cubicBezTo>
                  <a:cubicBezTo>
                    <a:pt x="673100" y="43180"/>
                    <a:pt x="689610" y="68580"/>
                    <a:pt x="694690" y="91440"/>
                  </a:cubicBezTo>
                  <a:cubicBezTo>
                    <a:pt x="699770" y="114300"/>
                    <a:pt x="693420" y="146050"/>
                    <a:pt x="687070" y="165100"/>
                  </a:cubicBezTo>
                  <a:cubicBezTo>
                    <a:pt x="681990" y="177800"/>
                    <a:pt x="676910" y="186690"/>
                    <a:pt x="666750" y="195580"/>
                  </a:cubicBezTo>
                  <a:cubicBezTo>
                    <a:pt x="651510" y="209550"/>
                    <a:pt x="621030" y="226060"/>
                    <a:pt x="601980" y="231140"/>
                  </a:cubicBezTo>
                  <a:cubicBezTo>
                    <a:pt x="588010" y="233680"/>
                    <a:pt x="577850" y="234950"/>
                    <a:pt x="563880" y="231140"/>
                  </a:cubicBezTo>
                  <a:cubicBezTo>
                    <a:pt x="544830" y="226060"/>
                    <a:pt x="515620" y="213360"/>
                    <a:pt x="499110" y="196850"/>
                  </a:cubicBezTo>
                  <a:cubicBezTo>
                    <a:pt x="482600" y="180340"/>
                    <a:pt x="469900" y="153670"/>
                    <a:pt x="467360" y="130810"/>
                  </a:cubicBezTo>
                  <a:cubicBezTo>
                    <a:pt x="464820" y="107950"/>
                    <a:pt x="471170" y="78740"/>
                    <a:pt x="482600" y="58420"/>
                  </a:cubicBezTo>
                  <a:cubicBezTo>
                    <a:pt x="494030" y="38100"/>
                    <a:pt x="516890" y="19050"/>
                    <a:pt x="538480" y="10160"/>
                  </a:cubicBezTo>
                  <a:cubicBezTo>
                    <a:pt x="560070" y="1270"/>
                    <a:pt x="589280" y="0"/>
                    <a:pt x="612140" y="6350"/>
                  </a:cubicBezTo>
                  <a:cubicBezTo>
                    <a:pt x="633730" y="11430"/>
                    <a:pt x="659130" y="27940"/>
                    <a:pt x="673100" y="46990"/>
                  </a:cubicBezTo>
                  <a:cubicBezTo>
                    <a:pt x="687070" y="64770"/>
                    <a:pt x="695960" y="96520"/>
                    <a:pt x="697230" y="116840"/>
                  </a:cubicBezTo>
                  <a:cubicBezTo>
                    <a:pt x="698500" y="130810"/>
                    <a:pt x="698500" y="137160"/>
                    <a:pt x="690880" y="153670"/>
                  </a:cubicBezTo>
                  <a:cubicBezTo>
                    <a:pt x="669290" y="203200"/>
                    <a:pt x="548640" y="322580"/>
                    <a:pt x="473710" y="419100"/>
                  </a:cubicBezTo>
                  <a:cubicBezTo>
                    <a:pt x="387350" y="529590"/>
                    <a:pt x="270510" y="725170"/>
                    <a:pt x="204470" y="784860"/>
                  </a:cubicBezTo>
                  <a:cubicBezTo>
                    <a:pt x="176530" y="808990"/>
                    <a:pt x="160020" y="821690"/>
                    <a:pt x="134620" y="825500"/>
                  </a:cubicBezTo>
                  <a:cubicBezTo>
                    <a:pt x="109220" y="830580"/>
                    <a:pt x="74930" y="821690"/>
                    <a:pt x="54610" y="810260"/>
                  </a:cubicBezTo>
                  <a:cubicBezTo>
                    <a:pt x="38100" y="801370"/>
                    <a:pt x="25400" y="786130"/>
                    <a:pt x="16510" y="770890"/>
                  </a:cubicBezTo>
                  <a:cubicBezTo>
                    <a:pt x="7620" y="755650"/>
                    <a:pt x="0" y="737870"/>
                    <a:pt x="0" y="718820"/>
                  </a:cubicBezTo>
                  <a:cubicBezTo>
                    <a:pt x="1270" y="694690"/>
                    <a:pt x="25400" y="641350"/>
                    <a:pt x="25400" y="64135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557805" y="3423193"/>
            <a:ext cx="262132" cy="618597"/>
            <a:chOff x="0" y="0"/>
            <a:chExt cx="398780" cy="941070"/>
          </a:xfrm>
        </p:grpSpPr>
        <p:sp>
          <p:nvSpPr>
            <p:cNvPr id="19" name="Freeform 19"/>
            <p:cNvSpPr/>
            <p:nvPr/>
          </p:nvSpPr>
          <p:spPr>
            <a:xfrm>
              <a:off x="48260" y="48260"/>
              <a:ext cx="304800" cy="843280"/>
            </a:xfrm>
            <a:custGeom>
              <a:avLst/>
              <a:gdLst/>
              <a:ahLst/>
              <a:cxnLst/>
              <a:rect l="l" t="t" r="r" b="b"/>
              <a:pathLst>
                <a:path w="304800" h="843280">
                  <a:moveTo>
                    <a:pt x="66040" y="721360"/>
                  </a:moveTo>
                  <a:cubicBezTo>
                    <a:pt x="73660" y="412750"/>
                    <a:pt x="0" y="165100"/>
                    <a:pt x="3810" y="101600"/>
                  </a:cubicBezTo>
                  <a:cubicBezTo>
                    <a:pt x="3810" y="82550"/>
                    <a:pt x="6350" y="77470"/>
                    <a:pt x="13970" y="66040"/>
                  </a:cubicBezTo>
                  <a:cubicBezTo>
                    <a:pt x="24130" y="49530"/>
                    <a:pt x="44450" y="24130"/>
                    <a:pt x="64770" y="13970"/>
                  </a:cubicBezTo>
                  <a:cubicBezTo>
                    <a:pt x="85090" y="3810"/>
                    <a:pt x="113030" y="0"/>
                    <a:pt x="135890" y="3810"/>
                  </a:cubicBezTo>
                  <a:cubicBezTo>
                    <a:pt x="158750" y="7620"/>
                    <a:pt x="184150" y="21590"/>
                    <a:pt x="199390" y="38100"/>
                  </a:cubicBezTo>
                  <a:cubicBezTo>
                    <a:pt x="214630" y="55880"/>
                    <a:pt x="226060" y="86360"/>
                    <a:pt x="228600" y="105410"/>
                  </a:cubicBezTo>
                  <a:cubicBezTo>
                    <a:pt x="231140" y="118110"/>
                    <a:pt x="228600" y="129540"/>
                    <a:pt x="226060" y="140970"/>
                  </a:cubicBezTo>
                  <a:cubicBezTo>
                    <a:pt x="223520" y="153670"/>
                    <a:pt x="220980" y="163830"/>
                    <a:pt x="212090" y="175260"/>
                  </a:cubicBezTo>
                  <a:cubicBezTo>
                    <a:pt x="200660" y="190500"/>
                    <a:pt x="177800" y="213360"/>
                    <a:pt x="156210" y="220980"/>
                  </a:cubicBezTo>
                  <a:cubicBezTo>
                    <a:pt x="134620" y="229870"/>
                    <a:pt x="105410" y="231140"/>
                    <a:pt x="83820" y="223520"/>
                  </a:cubicBezTo>
                  <a:cubicBezTo>
                    <a:pt x="62230" y="217170"/>
                    <a:pt x="38100" y="200660"/>
                    <a:pt x="24130" y="182880"/>
                  </a:cubicBezTo>
                  <a:cubicBezTo>
                    <a:pt x="11430" y="163830"/>
                    <a:pt x="2540" y="135890"/>
                    <a:pt x="2540" y="113030"/>
                  </a:cubicBezTo>
                  <a:cubicBezTo>
                    <a:pt x="2540" y="90170"/>
                    <a:pt x="12700" y="63500"/>
                    <a:pt x="26670" y="45720"/>
                  </a:cubicBezTo>
                  <a:cubicBezTo>
                    <a:pt x="40640" y="26670"/>
                    <a:pt x="68580" y="11430"/>
                    <a:pt x="87630" y="5080"/>
                  </a:cubicBezTo>
                  <a:cubicBezTo>
                    <a:pt x="100330" y="1270"/>
                    <a:pt x="110490" y="0"/>
                    <a:pt x="124460" y="2540"/>
                  </a:cubicBezTo>
                  <a:cubicBezTo>
                    <a:pt x="143510" y="5080"/>
                    <a:pt x="173990" y="15240"/>
                    <a:pt x="190500" y="30480"/>
                  </a:cubicBezTo>
                  <a:cubicBezTo>
                    <a:pt x="208280" y="45720"/>
                    <a:pt x="215900" y="63500"/>
                    <a:pt x="227330" y="92710"/>
                  </a:cubicBezTo>
                  <a:cubicBezTo>
                    <a:pt x="250190" y="152400"/>
                    <a:pt x="271780" y="300990"/>
                    <a:pt x="283210" y="383540"/>
                  </a:cubicBezTo>
                  <a:cubicBezTo>
                    <a:pt x="292100" y="441960"/>
                    <a:pt x="297180" y="482600"/>
                    <a:pt x="298450" y="537210"/>
                  </a:cubicBezTo>
                  <a:cubicBezTo>
                    <a:pt x="300990" y="599440"/>
                    <a:pt x="304800" y="683260"/>
                    <a:pt x="294640" y="732790"/>
                  </a:cubicBezTo>
                  <a:cubicBezTo>
                    <a:pt x="287020" y="764540"/>
                    <a:pt x="279400" y="788670"/>
                    <a:pt x="261620" y="806450"/>
                  </a:cubicBezTo>
                  <a:cubicBezTo>
                    <a:pt x="243840" y="824230"/>
                    <a:pt x="212090" y="838200"/>
                    <a:pt x="189230" y="840740"/>
                  </a:cubicBezTo>
                  <a:cubicBezTo>
                    <a:pt x="170180" y="843280"/>
                    <a:pt x="151130" y="838200"/>
                    <a:pt x="134620" y="831850"/>
                  </a:cubicBezTo>
                  <a:cubicBezTo>
                    <a:pt x="118110" y="824230"/>
                    <a:pt x="102870" y="814070"/>
                    <a:pt x="91440" y="798830"/>
                  </a:cubicBezTo>
                  <a:cubicBezTo>
                    <a:pt x="77470" y="779780"/>
                    <a:pt x="66040" y="721360"/>
                    <a:pt x="66040" y="72136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984395" y="4127776"/>
            <a:ext cx="481688" cy="232913"/>
            <a:chOff x="0" y="0"/>
            <a:chExt cx="732790" cy="354330"/>
          </a:xfrm>
        </p:grpSpPr>
        <p:sp>
          <p:nvSpPr>
            <p:cNvPr id="21" name="Freeform 21"/>
            <p:cNvSpPr/>
            <p:nvPr/>
          </p:nvSpPr>
          <p:spPr>
            <a:xfrm>
              <a:off x="40640" y="49530"/>
              <a:ext cx="642620" cy="265430"/>
            </a:xfrm>
            <a:custGeom>
              <a:avLst/>
              <a:gdLst/>
              <a:ahLst/>
              <a:cxnLst/>
              <a:rect l="l" t="t" r="r" b="b"/>
              <a:pathLst>
                <a:path w="642620" h="265430">
                  <a:moveTo>
                    <a:pt x="118110" y="20320"/>
                  </a:moveTo>
                  <a:cubicBezTo>
                    <a:pt x="436880" y="16510"/>
                    <a:pt x="476250" y="0"/>
                    <a:pt x="511810" y="1270"/>
                  </a:cubicBezTo>
                  <a:cubicBezTo>
                    <a:pt x="539750" y="3810"/>
                    <a:pt x="565150" y="7620"/>
                    <a:pt x="585470" y="20320"/>
                  </a:cubicBezTo>
                  <a:cubicBezTo>
                    <a:pt x="605790" y="33020"/>
                    <a:pt x="624840" y="57150"/>
                    <a:pt x="633730" y="80010"/>
                  </a:cubicBezTo>
                  <a:cubicBezTo>
                    <a:pt x="641350" y="102870"/>
                    <a:pt x="642620" y="133350"/>
                    <a:pt x="635000" y="156210"/>
                  </a:cubicBezTo>
                  <a:cubicBezTo>
                    <a:pt x="627380" y="179070"/>
                    <a:pt x="609600" y="204470"/>
                    <a:pt x="590550" y="218440"/>
                  </a:cubicBezTo>
                  <a:cubicBezTo>
                    <a:pt x="570230" y="232410"/>
                    <a:pt x="541020" y="241300"/>
                    <a:pt x="516890" y="240030"/>
                  </a:cubicBezTo>
                  <a:cubicBezTo>
                    <a:pt x="492760" y="240030"/>
                    <a:pt x="462280" y="224790"/>
                    <a:pt x="445770" y="213360"/>
                  </a:cubicBezTo>
                  <a:cubicBezTo>
                    <a:pt x="433070" y="205740"/>
                    <a:pt x="426720" y="195580"/>
                    <a:pt x="420370" y="184150"/>
                  </a:cubicBezTo>
                  <a:cubicBezTo>
                    <a:pt x="412750" y="173990"/>
                    <a:pt x="407670" y="163830"/>
                    <a:pt x="405130" y="148590"/>
                  </a:cubicBezTo>
                  <a:cubicBezTo>
                    <a:pt x="401320" y="128270"/>
                    <a:pt x="401320" y="95250"/>
                    <a:pt x="411480" y="73660"/>
                  </a:cubicBezTo>
                  <a:cubicBezTo>
                    <a:pt x="421640" y="50800"/>
                    <a:pt x="445770" y="27940"/>
                    <a:pt x="462280" y="16510"/>
                  </a:cubicBezTo>
                  <a:cubicBezTo>
                    <a:pt x="474980" y="8890"/>
                    <a:pt x="485140" y="5080"/>
                    <a:pt x="499110" y="3810"/>
                  </a:cubicBezTo>
                  <a:cubicBezTo>
                    <a:pt x="519430" y="1270"/>
                    <a:pt x="556260" y="6350"/>
                    <a:pt x="575310" y="13970"/>
                  </a:cubicBezTo>
                  <a:cubicBezTo>
                    <a:pt x="588010" y="19050"/>
                    <a:pt x="596900" y="25400"/>
                    <a:pt x="605790" y="36830"/>
                  </a:cubicBezTo>
                  <a:cubicBezTo>
                    <a:pt x="619760" y="52070"/>
                    <a:pt x="635000" y="85090"/>
                    <a:pt x="640080" y="105410"/>
                  </a:cubicBezTo>
                  <a:cubicBezTo>
                    <a:pt x="642620" y="119380"/>
                    <a:pt x="642620" y="129540"/>
                    <a:pt x="638810" y="143510"/>
                  </a:cubicBezTo>
                  <a:cubicBezTo>
                    <a:pt x="632460" y="163830"/>
                    <a:pt x="618490" y="194310"/>
                    <a:pt x="600710" y="210820"/>
                  </a:cubicBezTo>
                  <a:cubicBezTo>
                    <a:pt x="582930" y="226060"/>
                    <a:pt x="558800" y="232410"/>
                    <a:pt x="529590" y="240030"/>
                  </a:cubicBezTo>
                  <a:cubicBezTo>
                    <a:pt x="491490" y="250190"/>
                    <a:pt x="441960" y="251460"/>
                    <a:pt x="387350" y="254000"/>
                  </a:cubicBezTo>
                  <a:cubicBezTo>
                    <a:pt x="311150" y="257810"/>
                    <a:pt x="180340" y="265430"/>
                    <a:pt x="118110" y="254000"/>
                  </a:cubicBezTo>
                  <a:cubicBezTo>
                    <a:pt x="83820" y="247650"/>
                    <a:pt x="59690" y="238760"/>
                    <a:pt x="40640" y="224790"/>
                  </a:cubicBezTo>
                  <a:cubicBezTo>
                    <a:pt x="25400" y="212090"/>
                    <a:pt x="15240" y="196850"/>
                    <a:pt x="10160" y="177800"/>
                  </a:cubicBezTo>
                  <a:cubicBezTo>
                    <a:pt x="2540" y="156210"/>
                    <a:pt x="0" y="119380"/>
                    <a:pt x="10160" y="95250"/>
                  </a:cubicBezTo>
                  <a:cubicBezTo>
                    <a:pt x="19050" y="71120"/>
                    <a:pt x="44450" y="45720"/>
                    <a:pt x="64770" y="34290"/>
                  </a:cubicBezTo>
                  <a:cubicBezTo>
                    <a:pt x="81280" y="24130"/>
                    <a:pt x="118110" y="20320"/>
                    <a:pt x="118110" y="2032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102918" y="9705975"/>
            <a:ext cx="3560445" cy="234315"/>
            <a:chOff x="0" y="0"/>
            <a:chExt cx="4747260" cy="312420"/>
          </a:xfrm>
        </p:grpSpPr>
        <p:sp>
          <p:nvSpPr>
            <p:cNvPr id="23" name="Freeform 23"/>
            <p:cNvSpPr/>
            <p:nvPr/>
          </p:nvSpPr>
          <p:spPr>
            <a:xfrm>
              <a:off x="48260" y="53340"/>
              <a:ext cx="4648200" cy="238760"/>
            </a:xfrm>
            <a:custGeom>
              <a:avLst/>
              <a:gdLst/>
              <a:ahLst/>
              <a:cxnLst/>
              <a:rect l="l" t="t" r="r" b="b"/>
              <a:pathLst>
                <a:path w="4648200" h="238760">
                  <a:moveTo>
                    <a:pt x="83820" y="0"/>
                  </a:moveTo>
                  <a:cubicBezTo>
                    <a:pt x="1184910" y="3810"/>
                    <a:pt x="1422400" y="27940"/>
                    <a:pt x="1762760" y="36830"/>
                  </a:cubicBezTo>
                  <a:cubicBezTo>
                    <a:pt x="2252980" y="49530"/>
                    <a:pt x="3050540" y="52070"/>
                    <a:pt x="3563620" y="50800"/>
                  </a:cubicBezTo>
                  <a:cubicBezTo>
                    <a:pt x="3945890" y="50800"/>
                    <a:pt x="4428490" y="7620"/>
                    <a:pt x="4565650" y="40640"/>
                  </a:cubicBezTo>
                  <a:cubicBezTo>
                    <a:pt x="4603750" y="49530"/>
                    <a:pt x="4620260" y="59690"/>
                    <a:pt x="4632960" y="76200"/>
                  </a:cubicBezTo>
                  <a:cubicBezTo>
                    <a:pt x="4644390" y="90170"/>
                    <a:pt x="4648200" y="110490"/>
                    <a:pt x="4646930" y="127000"/>
                  </a:cubicBezTo>
                  <a:cubicBezTo>
                    <a:pt x="4646930" y="143510"/>
                    <a:pt x="4640580" y="163830"/>
                    <a:pt x="4627880" y="176530"/>
                  </a:cubicBezTo>
                  <a:cubicBezTo>
                    <a:pt x="4612640" y="191770"/>
                    <a:pt x="4578350" y="207010"/>
                    <a:pt x="4556760" y="204470"/>
                  </a:cubicBezTo>
                  <a:cubicBezTo>
                    <a:pt x="4533900" y="201930"/>
                    <a:pt x="4503420" y="179070"/>
                    <a:pt x="4491990" y="161290"/>
                  </a:cubicBezTo>
                  <a:cubicBezTo>
                    <a:pt x="4483100" y="146050"/>
                    <a:pt x="4481830" y="125730"/>
                    <a:pt x="4484370" y="109220"/>
                  </a:cubicBezTo>
                  <a:cubicBezTo>
                    <a:pt x="4486910" y="92710"/>
                    <a:pt x="4494530" y="73660"/>
                    <a:pt x="4508500" y="63500"/>
                  </a:cubicBezTo>
                  <a:cubicBezTo>
                    <a:pt x="4525010" y="49530"/>
                    <a:pt x="4561840" y="39370"/>
                    <a:pt x="4583430" y="41910"/>
                  </a:cubicBezTo>
                  <a:cubicBezTo>
                    <a:pt x="4599940" y="44450"/>
                    <a:pt x="4617720" y="57150"/>
                    <a:pt x="4627880" y="69850"/>
                  </a:cubicBezTo>
                  <a:cubicBezTo>
                    <a:pt x="4639310" y="82550"/>
                    <a:pt x="4646930" y="101600"/>
                    <a:pt x="4646930" y="118110"/>
                  </a:cubicBezTo>
                  <a:cubicBezTo>
                    <a:pt x="4648200" y="134620"/>
                    <a:pt x="4644390" y="154940"/>
                    <a:pt x="4632960" y="168910"/>
                  </a:cubicBezTo>
                  <a:cubicBezTo>
                    <a:pt x="4620260" y="185420"/>
                    <a:pt x="4602480" y="195580"/>
                    <a:pt x="4565650" y="205740"/>
                  </a:cubicBezTo>
                  <a:cubicBezTo>
                    <a:pt x="4428490" y="238760"/>
                    <a:pt x="3943350" y="195580"/>
                    <a:pt x="3563620" y="194310"/>
                  </a:cubicBezTo>
                  <a:cubicBezTo>
                    <a:pt x="3059430" y="194310"/>
                    <a:pt x="2296160" y="217170"/>
                    <a:pt x="1807210" y="208280"/>
                  </a:cubicBezTo>
                  <a:cubicBezTo>
                    <a:pt x="1455420" y="201930"/>
                    <a:pt x="1195070" y="173990"/>
                    <a:pt x="900430" y="166370"/>
                  </a:cubicBezTo>
                  <a:cubicBezTo>
                    <a:pt x="621030" y="160020"/>
                    <a:pt x="195580" y="185420"/>
                    <a:pt x="83820" y="165100"/>
                  </a:cubicBezTo>
                  <a:cubicBezTo>
                    <a:pt x="54610" y="160020"/>
                    <a:pt x="43180" y="156210"/>
                    <a:pt x="29210" y="144780"/>
                  </a:cubicBezTo>
                  <a:cubicBezTo>
                    <a:pt x="15240" y="132080"/>
                    <a:pt x="3810" y="110490"/>
                    <a:pt x="2540" y="92710"/>
                  </a:cubicBezTo>
                  <a:cubicBezTo>
                    <a:pt x="0" y="73660"/>
                    <a:pt x="3810" y="50800"/>
                    <a:pt x="16510" y="35560"/>
                  </a:cubicBezTo>
                  <a:cubicBezTo>
                    <a:pt x="29210" y="17780"/>
                    <a:pt x="83820" y="0"/>
                    <a:pt x="83820" y="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843838" y="9698355"/>
            <a:ext cx="194310" cy="194310"/>
            <a:chOff x="0" y="0"/>
            <a:chExt cx="259080" cy="259080"/>
          </a:xfrm>
        </p:grpSpPr>
        <p:sp>
          <p:nvSpPr>
            <p:cNvPr id="25" name="Freeform 25"/>
            <p:cNvSpPr/>
            <p:nvPr/>
          </p:nvSpPr>
          <p:spPr>
            <a:xfrm>
              <a:off x="44450" y="49530"/>
              <a:ext cx="160020" cy="167640"/>
            </a:xfrm>
            <a:custGeom>
              <a:avLst/>
              <a:gdLst/>
              <a:ahLst/>
              <a:cxnLst/>
              <a:rect l="l" t="t" r="r" b="b"/>
              <a:pathLst>
                <a:path w="160020" h="167640">
                  <a:moveTo>
                    <a:pt x="160020" y="58420"/>
                  </a:moveTo>
                  <a:cubicBezTo>
                    <a:pt x="156210" y="116840"/>
                    <a:pt x="135890" y="148590"/>
                    <a:pt x="115570" y="157480"/>
                  </a:cubicBezTo>
                  <a:cubicBezTo>
                    <a:pt x="93980" y="167640"/>
                    <a:pt x="57150" y="161290"/>
                    <a:pt x="38100" y="153670"/>
                  </a:cubicBezTo>
                  <a:cubicBezTo>
                    <a:pt x="25400" y="147320"/>
                    <a:pt x="16510" y="138430"/>
                    <a:pt x="10160" y="125730"/>
                  </a:cubicBezTo>
                  <a:cubicBezTo>
                    <a:pt x="2540" y="106680"/>
                    <a:pt x="0" y="67310"/>
                    <a:pt x="6350" y="48260"/>
                  </a:cubicBezTo>
                  <a:cubicBezTo>
                    <a:pt x="10160" y="35560"/>
                    <a:pt x="20320" y="25400"/>
                    <a:pt x="30480" y="17780"/>
                  </a:cubicBezTo>
                  <a:cubicBezTo>
                    <a:pt x="40640" y="10160"/>
                    <a:pt x="52070" y="2540"/>
                    <a:pt x="66040" y="1270"/>
                  </a:cubicBezTo>
                  <a:cubicBezTo>
                    <a:pt x="86360" y="0"/>
                    <a:pt x="139700" y="24130"/>
                    <a:pt x="139700" y="241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569393" y="3552825"/>
            <a:ext cx="1992630" cy="201930"/>
            <a:chOff x="0" y="0"/>
            <a:chExt cx="2656840" cy="269240"/>
          </a:xfrm>
        </p:grpSpPr>
        <p:sp>
          <p:nvSpPr>
            <p:cNvPr id="27" name="Freeform 27"/>
            <p:cNvSpPr/>
            <p:nvPr/>
          </p:nvSpPr>
          <p:spPr>
            <a:xfrm>
              <a:off x="49530" y="50800"/>
              <a:ext cx="2559050" cy="205740"/>
            </a:xfrm>
            <a:custGeom>
              <a:avLst/>
              <a:gdLst/>
              <a:ahLst/>
              <a:cxnLst/>
              <a:rect l="l" t="t" r="r" b="b"/>
              <a:pathLst>
                <a:path w="2559050" h="205740">
                  <a:moveTo>
                    <a:pt x="83820" y="0"/>
                  </a:moveTo>
                  <a:cubicBezTo>
                    <a:pt x="2515870" y="11430"/>
                    <a:pt x="2528570" y="20320"/>
                    <a:pt x="2542540" y="36830"/>
                  </a:cubicBezTo>
                  <a:cubicBezTo>
                    <a:pt x="2552700" y="50800"/>
                    <a:pt x="2559050" y="69850"/>
                    <a:pt x="2556510" y="87630"/>
                  </a:cubicBezTo>
                  <a:cubicBezTo>
                    <a:pt x="2553970" y="107950"/>
                    <a:pt x="2533650" y="140970"/>
                    <a:pt x="2517140" y="153670"/>
                  </a:cubicBezTo>
                  <a:cubicBezTo>
                    <a:pt x="2503170" y="163830"/>
                    <a:pt x="2482850" y="166370"/>
                    <a:pt x="2466340" y="163830"/>
                  </a:cubicBezTo>
                  <a:cubicBezTo>
                    <a:pt x="2449830" y="162560"/>
                    <a:pt x="2430780" y="154940"/>
                    <a:pt x="2419350" y="142240"/>
                  </a:cubicBezTo>
                  <a:cubicBezTo>
                    <a:pt x="2404110" y="127000"/>
                    <a:pt x="2392680" y="91440"/>
                    <a:pt x="2393950" y="69850"/>
                  </a:cubicBezTo>
                  <a:cubicBezTo>
                    <a:pt x="2395220" y="52070"/>
                    <a:pt x="2405380" y="34290"/>
                    <a:pt x="2419350" y="24130"/>
                  </a:cubicBezTo>
                  <a:cubicBezTo>
                    <a:pt x="2435860" y="10160"/>
                    <a:pt x="2471420" y="0"/>
                    <a:pt x="2493010" y="3810"/>
                  </a:cubicBezTo>
                  <a:cubicBezTo>
                    <a:pt x="2509520" y="6350"/>
                    <a:pt x="2526030" y="17780"/>
                    <a:pt x="2537460" y="30480"/>
                  </a:cubicBezTo>
                  <a:cubicBezTo>
                    <a:pt x="2547620" y="43180"/>
                    <a:pt x="2555240" y="62230"/>
                    <a:pt x="2556510" y="78740"/>
                  </a:cubicBezTo>
                  <a:cubicBezTo>
                    <a:pt x="2557780" y="95250"/>
                    <a:pt x="2552700" y="115570"/>
                    <a:pt x="2542540" y="129540"/>
                  </a:cubicBezTo>
                  <a:cubicBezTo>
                    <a:pt x="2528570" y="146050"/>
                    <a:pt x="2513330" y="154940"/>
                    <a:pt x="2475230" y="165100"/>
                  </a:cubicBezTo>
                  <a:cubicBezTo>
                    <a:pt x="2308860" y="205740"/>
                    <a:pt x="1517650" y="167640"/>
                    <a:pt x="1089660" y="167640"/>
                  </a:cubicBezTo>
                  <a:cubicBezTo>
                    <a:pt x="722630" y="167640"/>
                    <a:pt x="184150" y="201930"/>
                    <a:pt x="64770" y="163830"/>
                  </a:cubicBezTo>
                  <a:cubicBezTo>
                    <a:pt x="35560" y="154940"/>
                    <a:pt x="26670" y="144780"/>
                    <a:pt x="16510" y="130810"/>
                  </a:cubicBezTo>
                  <a:cubicBezTo>
                    <a:pt x="5080" y="115570"/>
                    <a:pt x="0" y="91440"/>
                    <a:pt x="1270" y="73660"/>
                  </a:cubicBezTo>
                  <a:cubicBezTo>
                    <a:pt x="3810" y="54610"/>
                    <a:pt x="15240" y="33020"/>
                    <a:pt x="29210" y="21590"/>
                  </a:cubicBezTo>
                  <a:cubicBezTo>
                    <a:pt x="43180" y="8890"/>
                    <a:pt x="83820" y="0"/>
                    <a:pt x="83820" y="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675370" y="3554730"/>
            <a:ext cx="192405" cy="194310"/>
            <a:chOff x="0" y="0"/>
            <a:chExt cx="256540" cy="259080"/>
          </a:xfrm>
        </p:grpSpPr>
        <p:sp>
          <p:nvSpPr>
            <p:cNvPr id="29" name="Freeform 29"/>
            <p:cNvSpPr/>
            <p:nvPr/>
          </p:nvSpPr>
          <p:spPr>
            <a:xfrm>
              <a:off x="44450" y="49530"/>
              <a:ext cx="160020" cy="162560"/>
            </a:xfrm>
            <a:custGeom>
              <a:avLst/>
              <a:gdLst/>
              <a:ahLst/>
              <a:cxnLst/>
              <a:rect l="l" t="t" r="r" b="b"/>
              <a:pathLst>
                <a:path w="160020" h="162560">
                  <a:moveTo>
                    <a:pt x="160020" y="57150"/>
                  </a:moveTo>
                  <a:cubicBezTo>
                    <a:pt x="139700" y="144780"/>
                    <a:pt x="129540" y="152400"/>
                    <a:pt x="115570" y="157480"/>
                  </a:cubicBezTo>
                  <a:cubicBezTo>
                    <a:pt x="96520" y="162560"/>
                    <a:pt x="57150" y="161290"/>
                    <a:pt x="39370" y="152400"/>
                  </a:cubicBezTo>
                  <a:cubicBezTo>
                    <a:pt x="25400" y="146050"/>
                    <a:pt x="16510" y="137160"/>
                    <a:pt x="11430" y="124460"/>
                  </a:cubicBezTo>
                  <a:cubicBezTo>
                    <a:pt x="2540" y="106680"/>
                    <a:pt x="0" y="67310"/>
                    <a:pt x="6350" y="48260"/>
                  </a:cubicBezTo>
                  <a:cubicBezTo>
                    <a:pt x="10160" y="34290"/>
                    <a:pt x="20320" y="24130"/>
                    <a:pt x="30480" y="16510"/>
                  </a:cubicBezTo>
                  <a:cubicBezTo>
                    <a:pt x="40640" y="8890"/>
                    <a:pt x="52070" y="1270"/>
                    <a:pt x="67310" y="1270"/>
                  </a:cubicBezTo>
                  <a:cubicBezTo>
                    <a:pt x="86360" y="0"/>
                    <a:pt x="139700" y="24130"/>
                    <a:pt x="139700" y="241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5701010" y="6044565"/>
            <a:ext cx="451485" cy="751522"/>
            <a:chOff x="0" y="0"/>
            <a:chExt cx="601980" cy="1002030"/>
          </a:xfrm>
        </p:grpSpPr>
        <p:sp>
          <p:nvSpPr>
            <p:cNvPr id="31" name="Freeform 31"/>
            <p:cNvSpPr/>
            <p:nvPr/>
          </p:nvSpPr>
          <p:spPr>
            <a:xfrm>
              <a:off x="49530" y="48260"/>
              <a:ext cx="501650" cy="906780"/>
            </a:xfrm>
            <a:custGeom>
              <a:avLst/>
              <a:gdLst/>
              <a:ahLst/>
              <a:cxnLst/>
              <a:rect l="l" t="t" r="r" b="b"/>
              <a:pathLst>
                <a:path w="501650" h="906780">
                  <a:moveTo>
                    <a:pt x="501650" y="85090"/>
                  </a:moveTo>
                  <a:cubicBezTo>
                    <a:pt x="463550" y="462280"/>
                    <a:pt x="459740" y="480060"/>
                    <a:pt x="447040" y="516890"/>
                  </a:cubicBezTo>
                  <a:cubicBezTo>
                    <a:pt x="430530" y="567690"/>
                    <a:pt x="406400" y="643890"/>
                    <a:pt x="370840" y="695960"/>
                  </a:cubicBezTo>
                  <a:cubicBezTo>
                    <a:pt x="337820" y="746760"/>
                    <a:pt x="289560" y="792480"/>
                    <a:pt x="245110" y="828040"/>
                  </a:cubicBezTo>
                  <a:cubicBezTo>
                    <a:pt x="207010" y="858520"/>
                    <a:pt x="162560" y="890270"/>
                    <a:pt x="124460" y="897890"/>
                  </a:cubicBezTo>
                  <a:cubicBezTo>
                    <a:pt x="93980" y="902970"/>
                    <a:pt x="60960" y="901700"/>
                    <a:pt x="40640" y="886460"/>
                  </a:cubicBezTo>
                  <a:cubicBezTo>
                    <a:pt x="19050" y="872490"/>
                    <a:pt x="1270" y="836930"/>
                    <a:pt x="1270" y="811530"/>
                  </a:cubicBezTo>
                  <a:cubicBezTo>
                    <a:pt x="1270" y="787400"/>
                    <a:pt x="21590" y="751840"/>
                    <a:pt x="41910" y="737870"/>
                  </a:cubicBezTo>
                  <a:cubicBezTo>
                    <a:pt x="63500" y="723900"/>
                    <a:pt x="104140" y="722630"/>
                    <a:pt x="127000" y="730250"/>
                  </a:cubicBezTo>
                  <a:cubicBezTo>
                    <a:pt x="144780" y="735330"/>
                    <a:pt x="161290" y="750570"/>
                    <a:pt x="170180" y="767080"/>
                  </a:cubicBezTo>
                  <a:cubicBezTo>
                    <a:pt x="180340" y="788670"/>
                    <a:pt x="184150" y="829310"/>
                    <a:pt x="172720" y="852170"/>
                  </a:cubicBezTo>
                  <a:cubicBezTo>
                    <a:pt x="162560" y="875030"/>
                    <a:pt x="128270" y="896620"/>
                    <a:pt x="105410" y="901700"/>
                  </a:cubicBezTo>
                  <a:cubicBezTo>
                    <a:pt x="86360" y="906780"/>
                    <a:pt x="64770" y="900430"/>
                    <a:pt x="48260" y="892810"/>
                  </a:cubicBezTo>
                  <a:cubicBezTo>
                    <a:pt x="31750" y="883920"/>
                    <a:pt x="15240" y="867410"/>
                    <a:pt x="8890" y="849630"/>
                  </a:cubicBezTo>
                  <a:cubicBezTo>
                    <a:pt x="1270" y="828040"/>
                    <a:pt x="0" y="789940"/>
                    <a:pt x="15240" y="765810"/>
                  </a:cubicBezTo>
                  <a:cubicBezTo>
                    <a:pt x="35560" y="731520"/>
                    <a:pt x="113030" y="709930"/>
                    <a:pt x="148590" y="681990"/>
                  </a:cubicBezTo>
                  <a:cubicBezTo>
                    <a:pt x="176530" y="660400"/>
                    <a:pt x="196850" y="640080"/>
                    <a:pt x="215900" y="617220"/>
                  </a:cubicBezTo>
                  <a:cubicBezTo>
                    <a:pt x="233680" y="594360"/>
                    <a:pt x="246380" y="572770"/>
                    <a:pt x="260350" y="546100"/>
                  </a:cubicBezTo>
                  <a:cubicBezTo>
                    <a:pt x="275590" y="515620"/>
                    <a:pt x="288290" y="483870"/>
                    <a:pt x="299720" y="441960"/>
                  </a:cubicBezTo>
                  <a:cubicBezTo>
                    <a:pt x="316230" y="377190"/>
                    <a:pt x="330200" y="264160"/>
                    <a:pt x="335280" y="195580"/>
                  </a:cubicBezTo>
                  <a:cubicBezTo>
                    <a:pt x="339090" y="146050"/>
                    <a:pt x="328930" y="95250"/>
                    <a:pt x="335280" y="66040"/>
                  </a:cubicBezTo>
                  <a:cubicBezTo>
                    <a:pt x="340360" y="49530"/>
                    <a:pt x="344170" y="39370"/>
                    <a:pt x="354330" y="30480"/>
                  </a:cubicBezTo>
                  <a:cubicBezTo>
                    <a:pt x="367030" y="17780"/>
                    <a:pt x="389890" y="5080"/>
                    <a:pt x="407670" y="2540"/>
                  </a:cubicBezTo>
                  <a:cubicBezTo>
                    <a:pt x="420370" y="0"/>
                    <a:pt x="434340" y="2540"/>
                    <a:pt x="447040" y="7620"/>
                  </a:cubicBezTo>
                  <a:cubicBezTo>
                    <a:pt x="459740" y="11430"/>
                    <a:pt x="471170" y="19050"/>
                    <a:pt x="480060" y="30480"/>
                  </a:cubicBezTo>
                  <a:cubicBezTo>
                    <a:pt x="490220" y="43180"/>
                    <a:pt x="501650" y="85090"/>
                    <a:pt x="501650" y="8509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5468600" y="6694170"/>
            <a:ext cx="192405" cy="192405"/>
            <a:chOff x="0" y="0"/>
            <a:chExt cx="256540" cy="256540"/>
          </a:xfrm>
        </p:grpSpPr>
        <p:sp>
          <p:nvSpPr>
            <p:cNvPr id="33" name="Freeform 33"/>
            <p:cNvSpPr/>
            <p:nvPr/>
          </p:nvSpPr>
          <p:spPr>
            <a:xfrm>
              <a:off x="44450" y="46990"/>
              <a:ext cx="160020" cy="163830"/>
            </a:xfrm>
            <a:custGeom>
              <a:avLst/>
              <a:gdLst/>
              <a:ahLst/>
              <a:cxnLst/>
              <a:rect l="l" t="t" r="r" b="b"/>
              <a:pathLst>
                <a:path w="160020" h="163830">
                  <a:moveTo>
                    <a:pt x="160020" y="57150"/>
                  </a:moveTo>
                  <a:cubicBezTo>
                    <a:pt x="138430" y="144780"/>
                    <a:pt x="128270" y="153670"/>
                    <a:pt x="115570" y="157480"/>
                  </a:cubicBezTo>
                  <a:cubicBezTo>
                    <a:pt x="96520" y="163830"/>
                    <a:pt x="57150" y="161290"/>
                    <a:pt x="38100" y="152400"/>
                  </a:cubicBezTo>
                  <a:cubicBezTo>
                    <a:pt x="25400" y="147320"/>
                    <a:pt x="16510" y="138430"/>
                    <a:pt x="10160" y="124460"/>
                  </a:cubicBezTo>
                  <a:cubicBezTo>
                    <a:pt x="2540" y="106680"/>
                    <a:pt x="0" y="67310"/>
                    <a:pt x="6350" y="48260"/>
                  </a:cubicBezTo>
                  <a:cubicBezTo>
                    <a:pt x="10160" y="34290"/>
                    <a:pt x="17780" y="24130"/>
                    <a:pt x="30480" y="17780"/>
                  </a:cubicBezTo>
                  <a:cubicBezTo>
                    <a:pt x="46990" y="6350"/>
                    <a:pt x="86360" y="0"/>
                    <a:pt x="105410" y="3810"/>
                  </a:cubicBezTo>
                  <a:cubicBezTo>
                    <a:pt x="119380" y="6350"/>
                    <a:pt x="139700" y="24130"/>
                    <a:pt x="139700" y="241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Freeform 34"/>
          <p:cNvSpPr/>
          <p:nvPr/>
        </p:nvSpPr>
        <p:spPr>
          <a:xfrm>
            <a:off x="16843298" y="120422"/>
            <a:ext cx="1211846" cy="1322615"/>
          </a:xfrm>
          <a:custGeom>
            <a:avLst/>
            <a:gdLst/>
            <a:ahLst/>
            <a:cxnLst/>
            <a:rect l="l" t="t" r="r" b="b"/>
            <a:pathLst>
              <a:path w="1211846" h="1322615">
                <a:moveTo>
                  <a:pt x="0" y="0"/>
                </a:moveTo>
                <a:lnTo>
                  <a:pt x="1211847" y="0"/>
                </a:lnTo>
                <a:lnTo>
                  <a:pt x="1211847" y="1322616"/>
                </a:lnTo>
                <a:lnTo>
                  <a:pt x="0" y="13226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3480954" y="8570050"/>
            <a:ext cx="1211846" cy="1322615"/>
          </a:xfrm>
          <a:custGeom>
            <a:avLst/>
            <a:gdLst/>
            <a:ahLst/>
            <a:cxnLst/>
            <a:rect l="l" t="t" r="r" b="b"/>
            <a:pathLst>
              <a:path w="1211846" h="1322615">
                <a:moveTo>
                  <a:pt x="0" y="0"/>
                </a:moveTo>
                <a:lnTo>
                  <a:pt x="1211846" y="0"/>
                </a:lnTo>
                <a:lnTo>
                  <a:pt x="1211846" y="1322615"/>
                </a:lnTo>
                <a:lnTo>
                  <a:pt x="0" y="13226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7517223" y="4451744"/>
            <a:ext cx="7551139" cy="1758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3"/>
              </a:lnSpc>
            </a:pPr>
            <a:r>
              <a:rPr lang="en-US" sz="3317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Meal of the Day:</a:t>
            </a:r>
          </a:p>
          <a:p>
            <a:pPr algn="ctr">
              <a:lnSpc>
                <a:spcPts val="4643"/>
              </a:lnSpc>
            </a:pPr>
            <a:r>
              <a:rPr lang="en-US" sz="3317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Displays a random meal suggestion each day to inspire users.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511794" y="7516878"/>
            <a:ext cx="7747506" cy="183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5"/>
              </a:lnSpc>
            </a:pPr>
            <a:r>
              <a:rPr lang="en-US" sz="3446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Meal Categories: </a:t>
            </a:r>
          </a:p>
          <a:p>
            <a:pPr algn="ctr">
              <a:lnSpc>
                <a:spcPts val="4825"/>
              </a:lnSpc>
            </a:pPr>
            <a:r>
              <a:rPr lang="en-US" sz="3446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Users can view meals categorized by type, country, or ingredient.</a:t>
            </a:r>
          </a:p>
        </p:txBody>
      </p:sp>
      <p:sp>
        <p:nvSpPr>
          <p:cNvPr id="38" name="TextBox 38"/>
          <p:cNvSpPr txBox="1"/>
          <p:nvPr/>
        </p:nvSpPr>
        <p:spPr>
          <a:xfrm rot="-25232">
            <a:off x="9155836" y="446818"/>
            <a:ext cx="7626389" cy="2948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0"/>
              </a:lnSpc>
            </a:pPr>
            <a:r>
              <a:rPr lang="en-US" sz="7765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Meal of the Day </a:t>
            </a:r>
          </a:p>
          <a:p>
            <a:pPr algn="ctr">
              <a:lnSpc>
                <a:spcPts val="7610"/>
              </a:lnSpc>
            </a:pPr>
            <a:r>
              <a:rPr lang="en-US" sz="7765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AND</a:t>
            </a:r>
          </a:p>
          <a:p>
            <a:pPr algn="ctr">
              <a:lnSpc>
                <a:spcPts val="7610"/>
              </a:lnSpc>
            </a:pPr>
            <a:r>
              <a:rPr lang="en-US" sz="7765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Meal Categories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3207" y="3057202"/>
            <a:ext cx="8421383" cy="6579206"/>
          </a:xfrm>
          <a:custGeom>
            <a:avLst/>
            <a:gdLst/>
            <a:ahLst/>
            <a:cxnLst/>
            <a:rect l="l" t="t" r="r" b="b"/>
            <a:pathLst>
              <a:path w="8421383" h="6579206">
                <a:moveTo>
                  <a:pt x="0" y="0"/>
                </a:moveTo>
                <a:lnTo>
                  <a:pt x="8421384" y="0"/>
                </a:lnTo>
                <a:lnTo>
                  <a:pt x="8421384" y="6579205"/>
                </a:lnTo>
                <a:lnTo>
                  <a:pt x="0" y="6579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H="1">
            <a:off x="14216102" y="-1977975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2" y="0"/>
                </a:moveTo>
                <a:lnTo>
                  <a:pt x="0" y="0"/>
                </a:lnTo>
                <a:lnTo>
                  <a:pt x="0" y="7277127"/>
                </a:lnTo>
                <a:lnTo>
                  <a:pt x="7597482" y="7277127"/>
                </a:lnTo>
                <a:lnTo>
                  <a:pt x="759748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238956">
            <a:off x="6566414" y="1660085"/>
            <a:ext cx="12637512" cy="11947519"/>
          </a:xfrm>
          <a:custGeom>
            <a:avLst/>
            <a:gdLst/>
            <a:ahLst/>
            <a:cxnLst/>
            <a:rect l="l" t="t" r="r" b="b"/>
            <a:pathLst>
              <a:path w="12637512" h="11947519">
                <a:moveTo>
                  <a:pt x="0" y="0"/>
                </a:moveTo>
                <a:lnTo>
                  <a:pt x="12637511" y="0"/>
                </a:lnTo>
                <a:lnTo>
                  <a:pt x="12637511" y="11947519"/>
                </a:lnTo>
                <a:lnTo>
                  <a:pt x="0" y="11947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>
            <a:off x="-399128" y="-1811347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2" y="0"/>
                </a:moveTo>
                <a:lnTo>
                  <a:pt x="0" y="0"/>
                </a:lnTo>
                <a:lnTo>
                  <a:pt x="0" y="7277127"/>
                </a:lnTo>
                <a:lnTo>
                  <a:pt x="7597482" y="7277127"/>
                </a:lnTo>
                <a:lnTo>
                  <a:pt x="759748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-2590623" y="-1971524"/>
            <a:ext cx="7668305" cy="6000449"/>
          </a:xfrm>
          <a:custGeom>
            <a:avLst/>
            <a:gdLst/>
            <a:ahLst/>
            <a:cxnLst/>
            <a:rect l="l" t="t" r="r" b="b"/>
            <a:pathLst>
              <a:path w="7668305" h="6000449">
                <a:moveTo>
                  <a:pt x="7668305" y="0"/>
                </a:moveTo>
                <a:lnTo>
                  <a:pt x="0" y="0"/>
                </a:lnTo>
                <a:lnTo>
                  <a:pt x="0" y="6000448"/>
                </a:lnTo>
                <a:lnTo>
                  <a:pt x="7668305" y="6000448"/>
                </a:lnTo>
                <a:lnTo>
                  <a:pt x="766830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 rot="-737361">
            <a:off x="8588439" y="671542"/>
            <a:ext cx="440798" cy="584001"/>
            <a:chOff x="0" y="0"/>
            <a:chExt cx="750570" cy="994410"/>
          </a:xfrm>
        </p:grpSpPr>
        <p:sp>
          <p:nvSpPr>
            <p:cNvPr id="8" name="Freeform 8"/>
            <p:cNvSpPr/>
            <p:nvPr/>
          </p:nvSpPr>
          <p:spPr>
            <a:xfrm>
              <a:off x="46990" y="46990"/>
              <a:ext cx="661670" cy="902970"/>
            </a:xfrm>
            <a:custGeom>
              <a:avLst/>
              <a:gdLst/>
              <a:ahLst/>
              <a:cxnLst/>
              <a:rect l="l" t="t" r="r" b="b"/>
              <a:pathLst>
                <a:path w="661670" h="902970">
                  <a:moveTo>
                    <a:pt x="443230" y="848360"/>
                  </a:moveTo>
                  <a:cubicBezTo>
                    <a:pt x="38100" y="233680"/>
                    <a:pt x="8890" y="187960"/>
                    <a:pt x="3810" y="143510"/>
                  </a:cubicBezTo>
                  <a:cubicBezTo>
                    <a:pt x="0" y="113030"/>
                    <a:pt x="6350" y="86360"/>
                    <a:pt x="19050" y="64770"/>
                  </a:cubicBezTo>
                  <a:cubicBezTo>
                    <a:pt x="31750" y="43180"/>
                    <a:pt x="55880" y="21590"/>
                    <a:pt x="78740" y="12700"/>
                  </a:cubicBezTo>
                  <a:cubicBezTo>
                    <a:pt x="102870" y="2540"/>
                    <a:pt x="134620" y="0"/>
                    <a:pt x="158750" y="6350"/>
                  </a:cubicBezTo>
                  <a:cubicBezTo>
                    <a:pt x="184150" y="12700"/>
                    <a:pt x="210820" y="34290"/>
                    <a:pt x="226060" y="50800"/>
                  </a:cubicBezTo>
                  <a:cubicBezTo>
                    <a:pt x="236220" y="60960"/>
                    <a:pt x="241300" y="71120"/>
                    <a:pt x="245110" y="86360"/>
                  </a:cubicBezTo>
                  <a:cubicBezTo>
                    <a:pt x="251460" y="106680"/>
                    <a:pt x="255270" y="142240"/>
                    <a:pt x="246380" y="165100"/>
                  </a:cubicBezTo>
                  <a:cubicBezTo>
                    <a:pt x="238760" y="189230"/>
                    <a:pt x="215900" y="215900"/>
                    <a:pt x="199390" y="229870"/>
                  </a:cubicBezTo>
                  <a:cubicBezTo>
                    <a:pt x="187960" y="240030"/>
                    <a:pt x="177800" y="245110"/>
                    <a:pt x="163830" y="247650"/>
                  </a:cubicBezTo>
                  <a:cubicBezTo>
                    <a:pt x="142240" y="252730"/>
                    <a:pt x="104140" y="251460"/>
                    <a:pt x="83820" y="245110"/>
                  </a:cubicBezTo>
                  <a:cubicBezTo>
                    <a:pt x="68580" y="240030"/>
                    <a:pt x="59690" y="234950"/>
                    <a:pt x="48260" y="224790"/>
                  </a:cubicBezTo>
                  <a:cubicBezTo>
                    <a:pt x="33020" y="209550"/>
                    <a:pt x="11430" y="181610"/>
                    <a:pt x="6350" y="156210"/>
                  </a:cubicBezTo>
                  <a:cubicBezTo>
                    <a:pt x="0" y="132080"/>
                    <a:pt x="2540" y="100330"/>
                    <a:pt x="12700" y="77470"/>
                  </a:cubicBezTo>
                  <a:cubicBezTo>
                    <a:pt x="22860" y="54610"/>
                    <a:pt x="44450" y="30480"/>
                    <a:pt x="67310" y="17780"/>
                  </a:cubicBezTo>
                  <a:cubicBezTo>
                    <a:pt x="88900" y="6350"/>
                    <a:pt x="124460" y="2540"/>
                    <a:pt x="146050" y="3810"/>
                  </a:cubicBezTo>
                  <a:cubicBezTo>
                    <a:pt x="161290" y="5080"/>
                    <a:pt x="171450" y="7620"/>
                    <a:pt x="184150" y="16510"/>
                  </a:cubicBezTo>
                  <a:cubicBezTo>
                    <a:pt x="203200" y="27940"/>
                    <a:pt x="219710" y="45720"/>
                    <a:pt x="240030" y="73660"/>
                  </a:cubicBezTo>
                  <a:cubicBezTo>
                    <a:pt x="279400" y="127000"/>
                    <a:pt x="325120" y="234950"/>
                    <a:pt x="381000" y="328930"/>
                  </a:cubicBezTo>
                  <a:cubicBezTo>
                    <a:pt x="454660" y="450850"/>
                    <a:pt x="626110" y="654050"/>
                    <a:pt x="651510" y="742950"/>
                  </a:cubicBezTo>
                  <a:cubicBezTo>
                    <a:pt x="661670" y="778510"/>
                    <a:pt x="660400" y="801370"/>
                    <a:pt x="650240" y="825500"/>
                  </a:cubicBezTo>
                  <a:cubicBezTo>
                    <a:pt x="641350" y="849630"/>
                    <a:pt x="617220" y="876300"/>
                    <a:pt x="594360" y="887730"/>
                  </a:cubicBezTo>
                  <a:cubicBezTo>
                    <a:pt x="571500" y="899160"/>
                    <a:pt x="535940" y="902970"/>
                    <a:pt x="511810" y="896620"/>
                  </a:cubicBezTo>
                  <a:cubicBezTo>
                    <a:pt x="486410" y="889000"/>
                    <a:pt x="443230" y="848360"/>
                    <a:pt x="443230" y="84836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737361">
            <a:off x="8546771" y="1184132"/>
            <a:ext cx="414693" cy="251352"/>
            <a:chOff x="0" y="0"/>
            <a:chExt cx="706120" cy="427990"/>
          </a:xfrm>
        </p:grpSpPr>
        <p:sp>
          <p:nvSpPr>
            <p:cNvPr id="10" name="Freeform 10"/>
            <p:cNvSpPr/>
            <p:nvPr/>
          </p:nvSpPr>
          <p:spPr>
            <a:xfrm>
              <a:off x="48260" y="49530"/>
              <a:ext cx="609600" cy="328930"/>
            </a:xfrm>
            <a:custGeom>
              <a:avLst/>
              <a:gdLst/>
              <a:ahLst/>
              <a:cxnLst/>
              <a:rect l="l" t="t" r="r" b="b"/>
              <a:pathLst>
                <a:path w="609600" h="328930">
                  <a:moveTo>
                    <a:pt x="463550" y="326390"/>
                  </a:moveTo>
                  <a:cubicBezTo>
                    <a:pt x="63500" y="210820"/>
                    <a:pt x="45720" y="205740"/>
                    <a:pt x="30480" y="187960"/>
                  </a:cubicBezTo>
                  <a:cubicBezTo>
                    <a:pt x="15240" y="171450"/>
                    <a:pt x="3810" y="144780"/>
                    <a:pt x="2540" y="123190"/>
                  </a:cubicBezTo>
                  <a:cubicBezTo>
                    <a:pt x="0" y="100330"/>
                    <a:pt x="7620" y="72390"/>
                    <a:pt x="19050" y="53340"/>
                  </a:cubicBezTo>
                  <a:cubicBezTo>
                    <a:pt x="30480" y="34290"/>
                    <a:pt x="57150" y="16510"/>
                    <a:pt x="74930" y="7620"/>
                  </a:cubicBezTo>
                  <a:cubicBezTo>
                    <a:pt x="86360" y="2540"/>
                    <a:pt x="96520" y="0"/>
                    <a:pt x="110490" y="1270"/>
                  </a:cubicBezTo>
                  <a:cubicBezTo>
                    <a:pt x="129540" y="1270"/>
                    <a:pt x="160020" y="8890"/>
                    <a:pt x="179070" y="21590"/>
                  </a:cubicBezTo>
                  <a:cubicBezTo>
                    <a:pt x="196850" y="34290"/>
                    <a:pt x="214630" y="57150"/>
                    <a:pt x="220980" y="78740"/>
                  </a:cubicBezTo>
                  <a:cubicBezTo>
                    <a:pt x="227330" y="100330"/>
                    <a:pt x="224790" y="132080"/>
                    <a:pt x="219710" y="151130"/>
                  </a:cubicBezTo>
                  <a:cubicBezTo>
                    <a:pt x="215900" y="163830"/>
                    <a:pt x="210820" y="172720"/>
                    <a:pt x="201930" y="182880"/>
                  </a:cubicBezTo>
                  <a:cubicBezTo>
                    <a:pt x="189230" y="196850"/>
                    <a:pt x="160020" y="214630"/>
                    <a:pt x="142240" y="220980"/>
                  </a:cubicBezTo>
                  <a:cubicBezTo>
                    <a:pt x="128270" y="226060"/>
                    <a:pt x="119380" y="227330"/>
                    <a:pt x="105410" y="224790"/>
                  </a:cubicBezTo>
                  <a:cubicBezTo>
                    <a:pt x="86360" y="222250"/>
                    <a:pt x="57150" y="212090"/>
                    <a:pt x="39370" y="196850"/>
                  </a:cubicBezTo>
                  <a:cubicBezTo>
                    <a:pt x="22860" y="181610"/>
                    <a:pt x="8890" y="157480"/>
                    <a:pt x="3810" y="134620"/>
                  </a:cubicBezTo>
                  <a:cubicBezTo>
                    <a:pt x="0" y="113030"/>
                    <a:pt x="3810" y="83820"/>
                    <a:pt x="12700" y="63500"/>
                  </a:cubicBezTo>
                  <a:cubicBezTo>
                    <a:pt x="22860" y="43180"/>
                    <a:pt x="46990" y="22860"/>
                    <a:pt x="63500" y="12700"/>
                  </a:cubicBezTo>
                  <a:cubicBezTo>
                    <a:pt x="74930" y="5080"/>
                    <a:pt x="83820" y="2540"/>
                    <a:pt x="97790" y="1270"/>
                  </a:cubicBezTo>
                  <a:cubicBezTo>
                    <a:pt x="121920" y="0"/>
                    <a:pt x="153670" y="6350"/>
                    <a:pt x="195580" y="15240"/>
                  </a:cubicBezTo>
                  <a:cubicBezTo>
                    <a:pt x="273050" y="30480"/>
                    <a:pt x="462280" y="82550"/>
                    <a:pt x="521970" y="106680"/>
                  </a:cubicBezTo>
                  <a:cubicBezTo>
                    <a:pt x="546100" y="115570"/>
                    <a:pt x="556260" y="119380"/>
                    <a:pt x="570230" y="132080"/>
                  </a:cubicBezTo>
                  <a:cubicBezTo>
                    <a:pt x="585470" y="148590"/>
                    <a:pt x="601980" y="181610"/>
                    <a:pt x="605790" y="204470"/>
                  </a:cubicBezTo>
                  <a:cubicBezTo>
                    <a:pt x="609600" y="223520"/>
                    <a:pt x="607060" y="241300"/>
                    <a:pt x="598170" y="257810"/>
                  </a:cubicBezTo>
                  <a:cubicBezTo>
                    <a:pt x="589280" y="279400"/>
                    <a:pt x="566420" y="306070"/>
                    <a:pt x="544830" y="317500"/>
                  </a:cubicBezTo>
                  <a:cubicBezTo>
                    <a:pt x="521970" y="328930"/>
                    <a:pt x="463550" y="326390"/>
                    <a:pt x="463550" y="32639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737361">
            <a:off x="9076842" y="605411"/>
            <a:ext cx="284169" cy="479582"/>
            <a:chOff x="0" y="0"/>
            <a:chExt cx="483870" cy="816610"/>
          </a:xfrm>
        </p:grpSpPr>
        <p:sp>
          <p:nvSpPr>
            <p:cNvPr id="12" name="Freeform 12"/>
            <p:cNvSpPr/>
            <p:nvPr/>
          </p:nvSpPr>
          <p:spPr>
            <a:xfrm>
              <a:off x="45720" y="48260"/>
              <a:ext cx="389890" cy="720090"/>
            </a:xfrm>
            <a:custGeom>
              <a:avLst/>
              <a:gdLst/>
              <a:ahLst/>
              <a:cxnLst/>
              <a:rect l="l" t="t" r="r" b="b"/>
              <a:pathLst>
                <a:path w="389890" h="720090">
                  <a:moveTo>
                    <a:pt x="5080" y="566420"/>
                  </a:moveTo>
                  <a:cubicBezTo>
                    <a:pt x="167640" y="64770"/>
                    <a:pt x="172720" y="46990"/>
                    <a:pt x="191770" y="31750"/>
                  </a:cubicBezTo>
                  <a:cubicBezTo>
                    <a:pt x="209550" y="15240"/>
                    <a:pt x="237490" y="3810"/>
                    <a:pt x="260350" y="2540"/>
                  </a:cubicBezTo>
                  <a:cubicBezTo>
                    <a:pt x="284480" y="0"/>
                    <a:pt x="313690" y="7620"/>
                    <a:pt x="334010" y="20320"/>
                  </a:cubicBezTo>
                  <a:cubicBezTo>
                    <a:pt x="354330" y="34290"/>
                    <a:pt x="373380" y="57150"/>
                    <a:pt x="381000" y="80010"/>
                  </a:cubicBezTo>
                  <a:cubicBezTo>
                    <a:pt x="389890" y="102870"/>
                    <a:pt x="389890" y="133350"/>
                    <a:pt x="383540" y="156210"/>
                  </a:cubicBezTo>
                  <a:cubicBezTo>
                    <a:pt x="375920" y="179070"/>
                    <a:pt x="354330" y="204470"/>
                    <a:pt x="339090" y="217170"/>
                  </a:cubicBezTo>
                  <a:cubicBezTo>
                    <a:pt x="327660" y="226060"/>
                    <a:pt x="316230" y="229870"/>
                    <a:pt x="303530" y="233680"/>
                  </a:cubicBezTo>
                  <a:cubicBezTo>
                    <a:pt x="292100" y="237490"/>
                    <a:pt x="280670" y="240030"/>
                    <a:pt x="265430" y="238760"/>
                  </a:cubicBezTo>
                  <a:cubicBezTo>
                    <a:pt x="245110" y="236220"/>
                    <a:pt x="213360" y="227330"/>
                    <a:pt x="195580" y="212090"/>
                  </a:cubicBezTo>
                  <a:cubicBezTo>
                    <a:pt x="176530" y="196850"/>
                    <a:pt x="161290" y="167640"/>
                    <a:pt x="154940" y="148590"/>
                  </a:cubicBezTo>
                  <a:cubicBezTo>
                    <a:pt x="149860" y="134620"/>
                    <a:pt x="149860" y="124460"/>
                    <a:pt x="151130" y="110490"/>
                  </a:cubicBezTo>
                  <a:cubicBezTo>
                    <a:pt x="154940" y="90170"/>
                    <a:pt x="170180" y="57150"/>
                    <a:pt x="181610" y="40640"/>
                  </a:cubicBezTo>
                  <a:cubicBezTo>
                    <a:pt x="190500" y="29210"/>
                    <a:pt x="200660" y="22860"/>
                    <a:pt x="212090" y="16510"/>
                  </a:cubicBezTo>
                  <a:cubicBezTo>
                    <a:pt x="223520" y="10160"/>
                    <a:pt x="233680" y="5080"/>
                    <a:pt x="247650" y="3810"/>
                  </a:cubicBezTo>
                  <a:cubicBezTo>
                    <a:pt x="267970" y="1270"/>
                    <a:pt x="302260" y="3810"/>
                    <a:pt x="323850" y="13970"/>
                  </a:cubicBezTo>
                  <a:cubicBezTo>
                    <a:pt x="344170" y="25400"/>
                    <a:pt x="365760" y="46990"/>
                    <a:pt x="375920" y="68580"/>
                  </a:cubicBezTo>
                  <a:cubicBezTo>
                    <a:pt x="387350" y="90170"/>
                    <a:pt x="388620" y="113030"/>
                    <a:pt x="386080" y="143510"/>
                  </a:cubicBezTo>
                  <a:cubicBezTo>
                    <a:pt x="382270" y="194310"/>
                    <a:pt x="347980" y="270510"/>
                    <a:pt x="323850" y="342900"/>
                  </a:cubicBezTo>
                  <a:cubicBezTo>
                    <a:pt x="294640" y="433070"/>
                    <a:pt x="259080" y="579120"/>
                    <a:pt x="224790" y="640080"/>
                  </a:cubicBezTo>
                  <a:cubicBezTo>
                    <a:pt x="208280" y="670560"/>
                    <a:pt x="195580" y="690880"/>
                    <a:pt x="172720" y="703580"/>
                  </a:cubicBezTo>
                  <a:cubicBezTo>
                    <a:pt x="151130" y="716280"/>
                    <a:pt x="115570" y="720090"/>
                    <a:pt x="91440" y="716280"/>
                  </a:cubicBezTo>
                  <a:cubicBezTo>
                    <a:pt x="72390" y="713740"/>
                    <a:pt x="55880" y="704850"/>
                    <a:pt x="41910" y="693420"/>
                  </a:cubicBezTo>
                  <a:cubicBezTo>
                    <a:pt x="27940" y="681990"/>
                    <a:pt x="13970" y="666750"/>
                    <a:pt x="7620" y="648970"/>
                  </a:cubicBezTo>
                  <a:cubicBezTo>
                    <a:pt x="0" y="626110"/>
                    <a:pt x="5080" y="566420"/>
                    <a:pt x="5080" y="56642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 rot="4662638">
            <a:off x="15878399" y="845817"/>
            <a:ext cx="440798" cy="584001"/>
            <a:chOff x="0" y="0"/>
            <a:chExt cx="750570" cy="994410"/>
          </a:xfrm>
        </p:grpSpPr>
        <p:sp>
          <p:nvSpPr>
            <p:cNvPr id="14" name="Freeform 14"/>
            <p:cNvSpPr/>
            <p:nvPr/>
          </p:nvSpPr>
          <p:spPr>
            <a:xfrm>
              <a:off x="46990" y="46990"/>
              <a:ext cx="661670" cy="902970"/>
            </a:xfrm>
            <a:custGeom>
              <a:avLst/>
              <a:gdLst/>
              <a:ahLst/>
              <a:cxnLst/>
              <a:rect l="l" t="t" r="r" b="b"/>
              <a:pathLst>
                <a:path w="661670" h="902970">
                  <a:moveTo>
                    <a:pt x="443230" y="848360"/>
                  </a:moveTo>
                  <a:cubicBezTo>
                    <a:pt x="38100" y="233680"/>
                    <a:pt x="8890" y="187960"/>
                    <a:pt x="3810" y="143510"/>
                  </a:cubicBezTo>
                  <a:cubicBezTo>
                    <a:pt x="0" y="113030"/>
                    <a:pt x="6350" y="86360"/>
                    <a:pt x="19050" y="64770"/>
                  </a:cubicBezTo>
                  <a:cubicBezTo>
                    <a:pt x="31750" y="43180"/>
                    <a:pt x="55880" y="21590"/>
                    <a:pt x="78740" y="12700"/>
                  </a:cubicBezTo>
                  <a:cubicBezTo>
                    <a:pt x="102870" y="2540"/>
                    <a:pt x="134620" y="0"/>
                    <a:pt x="158750" y="6350"/>
                  </a:cubicBezTo>
                  <a:cubicBezTo>
                    <a:pt x="184150" y="12700"/>
                    <a:pt x="210820" y="34290"/>
                    <a:pt x="226060" y="50800"/>
                  </a:cubicBezTo>
                  <a:cubicBezTo>
                    <a:pt x="236220" y="60960"/>
                    <a:pt x="241300" y="71120"/>
                    <a:pt x="245110" y="86360"/>
                  </a:cubicBezTo>
                  <a:cubicBezTo>
                    <a:pt x="251460" y="106680"/>
                    <a:pt x="255270" y="142240"/>
                    <a:pt x="246380" y="165100"/>
                  </a:cubicBezTo>
                  <a:cubicBezTo>
                    <a:pt x="238760" y="189230"/>
                    <a:pt x="215900" y="215900"/>
                    <a:pt x="199390" y="229870"/>
                  </a:cubicBezTo>
                  <a:cubicBezTo>
                    <a:pt x="187960" y="240030"/>
                    <a:pt x="177800" y="245110"/>
                    <a:pt x="163830" y="247650"/>
                  </a:cubicBezTo>
                  <a:cubicBezTo>
                    <a:pt x="142240" y="252730"/>
                    <a:pt x="104140" y="251460"/>
                    <a:pt x="83820" y="245110"/>
                  </a:cubicBezTo>
                  <a:cubicBezTo>
                    <a:pt x="68580" y="240030"/>
                    <a:pt x="59690" y="234950"/>
                    <a:pt x="48260" y="224790"/>
                  </a:cubicBezTo>
                  <a:cubicBezTo>
                    <a:pt x="33020" y="209550"/>
                    <a:pt x="11430" y="181610"/>
                    <a:pt x="6350" y="156210"/>
                  </a:cubicBezTo>
                  <a:cubicBezTo>
                    <a:pt x="0" y="132080"/>
                    <a:pt x="2540" y="100330"/>
                    <a:pt x="12700" y="77470"/>
                  </a:cubicBezTo>
                  <a:cubicBezTo>
                    <a:pt x="22860" y="54610"/>
                    <a:pt x="44450" y="30480"/>
                    <a:pt x="67310" y="17780"/>
                  </a:cubicBezTo>
                  <a:cubicBezTo>
                    <a:pt x="88900" y="6350"/>
                    <a:pt x="124460" y="2540"/>
                    <a:pt x="146050" y="3810"/>
                  </a:cubicBezTo>
                  <a:cubicBezTo>
                    <a:pt x="161290" y="5080"/>
                    <a:pt x="171450" y="7620"/>
                    <a:pt x="184150" y="16510"/>
                  </a:cubicBezTo>
                  <a:cubicBezTo>
                    <a:pt x="203200" y="27940"/>
                    <a:pt x="219710" y="45720"/>
                    <a:pt x="240030" y="73660"/>
                  </a:cubicBezTo>
                  <a:cubicBezTo>
                    <a:pt x="279400" y="127000"/>
                    <a:pt x="325120" y="234950"/>
                    <a:pt x="381000" y="328930"/>
                  </a:cubicBezTo>
                  <a:cubicBezTo>
                    <a:pt x="454660" y="450850"/>
                    <a:pt x="626110" y="654050"/>
                    <a:pt x="651510" y="742950"/>
                  </a:cubicBezTo>
                  <a:cubicBezTo>
                    <a:pt x="661670" y="778510"/>
                    <a:pt x="660400" y="801370"/>
                    <a:pt x="650240" y="825500"/>
                  </a:cubicBezTo>
                  <a:cubicBezTo>
                    <a:pt x="641350" y="849630"/>
                    <a:pt x="617220" y="876300"/>
                    <a:pt x="594360" y="887730"/>
                  </a:cubicBezTo>
                  <a:cubicBezTo>
                    <a:pt x="571500" y="899160"/>
                    <a:pt x="535940" y="902970"/>
                    <a:pt x="511810" y="896620"/>
                  </a:cubicBezTo>
                  <a:cubicBezTo>
                    <a:pt x="486410" y="889000"/>
                    <a:pt x="443230" y="848360"/>
                    <a:pt x="443230" y="84836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 rot="4662638">
            <a:off x="15545187" y="957423"/>
            <a:ext cx="414693" cy="251352"/>
            <a:chOff x="0" y="0"/>
            <a:chExt cx="706120" cy="427990"/>
          </a:xfrm>
        </p:grpSpPr>
        <p:sp>
          <p:nvSpPr>
            <p:cNvPr id="16" name="Freeform 16"/>
            <p:cNvSpPr/>
            <p:nvPr/>
          </p:nvSpPr>
          <p:spPr>
            <a:xfrm>
              <a:off x="48260" y="49530"/>
              <a:ext cx="609600" cy="328930"/>
            </a:xfrm>
            <a:custGeom>
              <a:avLst/>
              <a:gdLst/>
              <a:ahLst/>
              <a:cxnLst/>
              <a:rect l="l" t="t" r="r" b="b"/>
              <a:pathLst>
                <a:path w="609600" h="328930">
                  <a:moveTo>
                    <a:pt x="463550" y="326390"/>
                  </a:moveTo>
                  <a:cubicBezTo>
                    <a:pt x="63500" y="210820"/>
                    <a:pt x="45720" y="205740"/>
                    <a:pt x="30480" y="187960"/>
                  </a:cubicBezTo>
                  <a:cubicBezTo>
                    <a:pt x="15240" y="171450"/>
                    <a:pt x="3810" y="144780"/>
                    <a:pt x="2540" y="123190"/>
                  </a:cubicBezTo>
                  <a:cubicBezTo>
                    <a:pt x="0" y="100330"/>
                    <a:pt x="7620" y="72390"/>
                    <a:pt x="19050" y="53340"/>
                  </a:cubicBezTo>
                  <a:cubicBezTo>
                    <a:pt x="30480" y="34290"/>
                    <a:pt x="57150" y="16510"/>
                    <a:pt x="74930" y="7620"/>
                  </a:cubicBezTo>
                  <a:cubicBezTo>
                    <a:pt x="86360" y="2540"/>
                    <a:pt x="96520" y="0"/>
                    <a:pt x="110490" y="1270"/>
                  </a:cubicBezTo>
                  <a:cubicBezTo>
                    <a:pt x="129540" y="1270"/>
                    <a:pt x="160020" y="8890"/>
                    <a:pt x="179070" y="21590"/>
                  </a:cubicBezTo>
                  <a:cubicBezTo>
                    <a:pt x="196850" y="34290"/>
                    <a:pt x="214630" y="57150"/>
                    <a:pt x="220980" y="78740"/>
                  </a:cubicBezTo>
                  <a:cubicBezTo>
                    <a:pt x="227330" y="100330"/>
                    <a:pt x="224790" y="132080"/>
                    <a:pt x="219710" y="151130"/>
                  </a:cubicBezTo>
                  <a:cubicBezTo>
                    <a:pt x="215900" y="163830"/>
                    <a:pt x="210820" y="172720"/>
                    <a:pt x="201930" y="182880"/>
                  </a:cubicBezTo>
                  <a:cubicBezTo>
                    <a:pt x="189230" y="196850"/>
                    <a:pt x="160020" y="214630"/>
                    <a:pt x="142240" y="220980"/>
                  </a:cubicBezTo>
                  <a:cubicBezTo>
                    <a:pt x="128270" y="226060"/>
                    <a:pt x="119380" y="227330"/>
                    <a:pt x="105410" y="224790"/>
                  </a:cubicBezTo>
                  <a:cubicBezTo>
                    <a:pt x="86360" y="222250"/>
                    <a:pt x="57150" y="212090"/>
                    <a:pt x="39370" y="196850"/>
                  </a:cubicBezTo>
                  <a:cubicBezTo>
                    <a:pt x="22860" y="181610"/>
                    <a:pt x="8890" y="157480"/>
                    <a:pt x="3810" y="134620"/>
                  </a:cubicBezTo>
                  <a:cubicBezTo>
                    <a:pt x="0" y="113030"/>
                    <a:pt x="3810" y="83820"/>
                    <a:pt x="12700" y="63500"/>
                  </a:cubicBezTo>
                  <a:cubicBezTo>
                    <a:pt x="22860" y="43180"/>
                    <a:pt x="46990" y="22860"/>
                    <a:pt x="63500" y="12700"/>
                  </a:cubicBezTo>
                  <a:cubicBezTo>
                    <a:pt x="74930" y="5080"/>
                    <a:pt x="83820" y="2540"/>
                    <a:pt x="97790" y="1270"/>
                  </a:cubicBezTo>
                  <a:cubicBezTo>
                    <a:pt x="121920" y="0"/>
                    <a:pt x="153670" y="6350"/>
                    <a:pt x="195580" y="15240"/>
                  </a:cubicBezTo>
                  <a:cubicBezTo>
                    <a:pt x="273050" y="30480"/>
                    <a:pt x="462280" y="82550"/>
                    <a:pt x="521970" y="106680"/>
                  </a:cubicBezTo>
                  <a:cubicBezTo>
                    <a:pt x="546100" y="115570"/>
                    <a:pt x="556260" y="119380"/>
                    <a:pt x="570230" y="132080"/>
                  </a:cubicBezTo>
                  <a:cubicBezTo>
                    <a:pt x="585470" y="148590"/>
                    <a:pt x="601980" y="181610"/>
                    <a:pt x="605790" y="204470"/>
                  </a:cubicBezTo>
                  <a:cubicBezTo>
                    <a:pt x="609600" y="223520"/>
                    <a:pt x="607060" y="241300"/>
                    <a:pt x="598170" y="257810"/>
                  </a:cubicBezTo>
                  <a:cubicBezTo>
                    <a:pt x="589280" y="279400"/>
                    <a:pt x="566420" y="306070"/>
                    <a:pt x="544830" y="317500"/>
                  </a:cubicBezTo>
                  <a:cubicBezTo>
                    <a:pt x="521970" y="328930"/>
                    <a:pt x="463550" y="326390"/>
                    <a:pt x="463550" y="32639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 rot="4662638">
            <a:off x="16075055" y="1308116"/>
            <a:ext cx="284169" cy="479582"/>
            <a:chOff x="0" y="0"/>
            <a:chExt cx="483870" cy="816610"/>
          </a:xfrm>
        </p:grpSpPr>
        <p:sp>
          <p:nvSpPr>
            <p:cNvPr id="18" name="Freeform 18"/>
            <p:cNvSpPr/>
            <p:nvPr/>
          </p:nvSpPr>
          <p:spPr>
            <a:xfrm>
              <a:off x="45720" y="48260"/>
              <a:ext cx="389890" cy="720090"/>
            </a:xfrm>
            <a:custGeom>
              <a:avLst/>
              <a:gdLst/>
              <a:ahLst/>
              <a:cxnLst/>
              <a:rect l="l" t="t" r="r" b="b"/>
              <a:pathLst>
                <a:path w="389890" h="720090">
                  <a:moveTo>
                    <a:pt x="5080" y="566420"/>
                  </a:moveTo>
                  <a:cubicBezTo>
                    <a:pt x="167640" y="64770"/>
                    <a:pt x="172720" y="46990"/>
                    <a:pt x="191770" y="31750"/>
                  </a:cubicBezTo>
                  <a:cubicBezTo>
                    <a:pt x="209550" y="15240"/>
                    <a:pt x="237490" y="3810"/>
                    <a:pt x="260350" y="2540"/>
                  </a:cubicBezTo>
                  <a:cubicBezTo>
                    <a:pt x="284480" y="0"/>
                    <a:pt x="313690" y="7620"/>
                    <a:pt x="334010" y="20320"/>
                  </a:cubicBezTo>
                  <a:cubicBezTo>
                    <a:pt x="354330" y="34290"/>
                    <a:pt x="373380" y="57150"/>
                    <a:pt x="381000" y="80010"/>
                  </a:cubicBezTo>
                  <a:cubicBezTo>
                    <a:pt x="389890" y="102870"/>
                    <a:pt x="389890" y="133350"/>
                    <a:pt x="383540" y="156210"/>
                  </a:cubicBezTo>
                  <a:cubicBezTo>
                    <a:pt x="375920" y="179070"/>
                    <a:pt x="354330" y="204470"/>
                    <a:pt x="339090" y="217170"/>
                  </a:cubicBezTo>
                  <a:cubicBezTo>
                    <a:pt x="327660" y="226060"/>
                    <a:pt x="316230" y="229870"/>
                    <a:pt x="303530" y="233680"/>
                  </a:cubicBezTo>
                  <a:cubicBezTo>
                    <a:pt x="292100" y="237490"/>
                    <a:pt x="280670" y="240030"/>
                    <a:pt x="265430" y="238760"/>
                  </a:cubicBezTo>
                  <a:cubicBezTo>
                    <a:pt x="245110" y="236220"/>
                    <a:pt x="213360" y="227330"/>
                    <a:pt x="195580" y="212090"/>
                  </a:cubicBezTo>
                  <a:cubicBezTo>
                    <a:pt x="176530" y="196850"/>
                    <a:pt x="161290" y="167640"/>
                    <a:pt x="154940" y="148590"/>
                  </a:cubicBezTo>
                  <a:cubicBezTo>
                    <a:pt x="149860" y="134620"/>
                    <a:pt x="149860" y="124460"/>
                    <a:pt x="151130" y="110490"/>
                  </a:cubicBezTo>
                  <a:cubicBezTo>
                    <a:pt x="154940" y="90170"/>
                    <a:pt x="170180" y="57150"/>
                    <a:pt x="181610" y="40640"/>
                  </a:cubicBezTo>
                  <a:cubicBezTo>
                    <a:pt x="190500" y="29210"/>
                    <a:pt x="200660" y="22860"/>
                    <a:pt x="212090" y="16510"/>
                  </a:cubicBezTo>
                  <a:cubicBezTo>
                    <a:pt x="223520" y="10160"/>
                    <a:pt x="233680" y="5080"/>
                    <a:pt x="247650" y="3810"/>
                  </a:cubicBezTo>
                  <a:cubicBezTo>
                    <a:pt x="267970" y="1270"/>
                    <a:pt x="302260" y="3810"/>
                    <a:pt x="323850" y="13970"/>
                  </a:cubicBezTo>
                  <a:cubicBezTo>
                    <a:pt x="344170" y="25400"/>
                    <a:pt x="365760" y="46990"/>
                    <a:pt x="375920" y="68580"/>
                  </a:cubicBezTo>
                  <a:cubicBezTo>
                    <a:pt x="387350" y="90170"/>
                    <a:pt x="388620" y="113030"/>
                    <a:pt x="386080" y="143510"/>
                  </a:cubicBezTo>
                  <a:cubicBezTo>
                    <a:pt x="382270" y="194310"/>
                    <a:pt x="347980" y="270510"/>
                    <a:pt x="323850" y="342900"/>
                  </a:cubicBezTo>
                  <a:cubicBezTo>
                    <a:pt x="294640" y="433070"/>
                    <a:pt x="259080" y="579120"/>
                    <a:pt x="224790" y="640080"/>
                  </a:cubicBezTo>
                  <a:cubicBezTo>
                    <a:pt x="208280" y="670560"/>
                    <a:pt x="195580" y="690880"/>
                    <a:pt x="172720" y="703580"/>
                  </a:cubicBezTo>
                  <a:cubicBezTo>
                    <a:pt x="151130" y="716280"/>
                    <a:pt x="115570" y="720090"/>
                    <a:pt x="91440" y="716280"/>
                  </a:cubicBezTo>
                  <a:cubicBezTo>
                    <a:pt x="72390" y="713740"/>
                    <a:pt x="55880" y="704850"/>
                    <a:pt x="41910" y="693420"/>
                  </a:cubicBezTo>
                  <a:cubicBezTo>
                    <a:pt x="27940" y="681990"/>
                    <a:pt x="13970" y="666750"/>
                    <a:pt x="7620" y="648970"/>
                  </a:cubicBezTo>
                  <a:cubicBezTo>
                    <a:pt x="0" y="626110"/>
                    <a:pt x="5080" y="566420"/>
                    <a:pt x="5080" y="56642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4865727" y="-11967"/>
            <a:ext cx="888664" cy="1198872"/>
          </a:xfrm>
          <a:custGeom>
            <a:avLst/>
            <a:gdLst/>
            <a:ahLst/>
            <a:cxnLst/>
            <a:rect l="l" t="t" r="r" b="b"/>
            <a:pathLst>
              <a:path w="888664" h="1198872">
                <a:moveTo>
                  <a:pt x="0" y="0"/>
                </a:moveTo>
                <a:lnTo>
                  <a:pt x="888664" y="0"/>
                </a:lnTo>
                <a:lnTo>
                  <a:pt x="888664" y="1198871"/>
                </a:lnTo>
                <a:lnTo>
                  <a:pt x="0" y="11988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6259404" y="2488803"/>
            <a:ext cx="1211846" cy="1322615"/>
          </a:xfrm>
          <a:custGeom>
            <a:avLst/>
            <a:gdLst/>
            <a:ahLst/>
            <a:cxnLst/>
            <a:rect l="l" t="t" r="r" b="b"/>
            <a:pathLst>
              <a:path w="1211846" h="1322615">
                <a:moveTo>
                  <a:pt x="0" y="0"/>
                </a:moveTo>
                <a:lnTo>
                  <a:pt x="1211846" y="0"/>
                </a:lnTo>
                <a:lnTo>
                  <a:pt x="1211846" y="1322615"/>
                </a:lnTo>
                <a:lnTo>
                  <a:pt x="0" y="13226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6653377" y="5024189"/>
            <a:ext cx="1211846" cy="1322615"/>
          </a:xfrm>
          <a:custGeom>
            <a:avLst/>
            <a:gdLst/>
            <a:ahLst/>
            <a:cxnLst/>
            <a:rect l="l" t="t" r="r" b="b"/>
            <a:pathLst>
              <a:path w="1211846" h="1322615">
                <a:moveTo>
                  <a:pt x="0" y="0"/>
                </a:moveTo>
                <a:lnTo>
                  <a:pt x="1211846" y="0"/>
                </a:lnTo>
                <a:lnTo>
                  <a:pt x="1211846" y="1322615"/>
                </a:lnTo>
                <a:lnTo>
                  <a:pt x="0" y="13226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7624762" y="5131118"/>
            <a:ext cx="1784033" cy="1069658"/>
            <a:chOff x="0" y="0"/>
            <a:chExt cx="2378710" cy="1426210"/>
          </a:xfrm>
        </p:grpSpPr>
        <p:sp>
          <p:nvSpPr>
            <p:cNvPr id="23" name="Freeform 23"/>
            <p:cNvSpPr/>
            <p:nvPr/>
          </p:nvSpPr>
          <p:spPr>
            <a:xfrm>
              <a:off x="46990" y="45720"/>
              <a:ext cx="2282190" cy="1336040"/>
            </a:xfrm>
            <a:custGeom>
              <a:avLst/>
              <a:gdLst/>
              <a:ahLst/>
              <a:cxnLst/>
              <a:rect l="l" t="t" r="r" b="b"/>
              <a:pathLst>
                <a:path w="2282190" h="1336040">
                  <a:moveTo>
                    <a:pt x="34290" y="1181100"/>
                  </a:moveTo>
                  <a:cubicBezTo>
                    <a:pt x="619760" y="740410"/>
                    <a:pt x="735330" y="659130"/>
                    <a:pt x="828040" y="603250"/>
                  </a:cubicBezTo>
                  <a:cubicBezTo>
                    <a:pt x="892810" y="565150"/>
                    <a:pt x="958850" y="544830"/>
                    <a:pt x="1000760" y="516890"/>
                  </a:cubicBezTo>
                  <a:cubicBezTo>
                    <a:pt x="1028700" y="497840"/>
                    <a:pt x="1031240" y="480060"/>
                    <a:pt x="1062990" y="459740"/>
                  </a:cubicBezTo>
                  <a:cubicBezTo>
                    <a:pt x="1135380" y="414020"/>
                    <a:pt x="1342390" y="336550"/>
                    <a:pt x="1454150" y="295910"/>
                  </a:cubicBezTo>
                  <a:cubicBezTo>
                    <a:pt x="1534160" y="266700"/>
                    <a:pt x="1582420" y="261620"/>
                    <a:pt x="1666240" y="229870"/>
                  </a:cubicBezTo>
                  <a:cubicBezTo>
                    <a:pt x="1797050" y="179070"/>
                    <a:pt x="2072640" y="21590"/>
                    <a:pt x="2159000" y="5080"/>
                  </a:cubicBezTo>
                  <a:cubicBezTo>
                    <a:pt x="2188210" y="0"/>
                    <a:pt x="2202180" y="1270"/>
                    <a:pt x="2219960" y="8890"/>
                  </a:cubicBezTo>
                  <a:cubicBezTo>
                    <a:pt x="2239010" y="15240"/>
                    <a:pt x="2256790" y="31750"/>
                    <a:pt x="2266950" y="48260"/>
                  </a:cubicBezTo>
                  <a:cubicBezTo>
                    <a:pt x="2277110" y="64770"/>
                    <a:pt x="2280920" y="91440"/>
                    <a:pt x="2279650" y="107950"/>
                  </a:cubicBezTo>
                  <a:cubicBezTo>
                    <a:pt x="2279650" y="119380"/>
                    <a:pt x="2277110" y="127000"/>
                    <a:pt x="2272030" y="137160"/>
                  </a:cubicBezTo>
                  <a:cubicBezTo>
                    <a:pt x="2264410" y="152400"/>
                    <a:pt x="2246630" y="172720"/>
                    <a:pt x="2230120" y="181610"/>
                  </a:cubicBezTo>
                  <a:cubicBezTo>
                    <a:pt x="2212340" y="191770"/>
                    <a:pt x="2188210" y="195580"/>
                    <a:pt x="2169160" y="191770"/>
                  </a:cubicBezTo>
                  <a:cubicBezTo>
                    <a:pt x="2150110" y="189230"/>
                    <a:pt x="2127250" y="173990"/>
                    <a:pt x="2115820" y="163830"/>
                  </a:cubicBezTo>
                  <a:cubicBezTo>
                    <a:pt x="2106930" y="156210"/>
                    <a:pt x="2101850" y="148590"/>
                    <a:pt x="2098040" y="138430"/>
                  </a:cubicBezTo>
                  <a:cubicBezTo>
                    <a:pt x="2092960" y="121920"/>
                    <a:pt x="2087880" y="96520"/>
                    <a:pt x="2091690" y="77470"/>
                  </a:cubicBezTo>
                  <a:cubicBezTo>
                    <a:pt x="2095500" y="58420"/>
                    <a:pt x="2110740" y="36830"/>
                    <a:pt x="2123440" y="24130"/>
                  </a:cubicBezTo>
                  <a:cubicBezTo>
                    <a:pt x="2131060" y="16510"/>
                    <a:pt x="2138680" y="11430"/>
                    <a:pt x="2150110" y="8890"/>
                  </a:cubicBezTo>
                  <a:cubicBezTo>
                    <a:pt x="2165350" y="3810"/>
                    <a:pt x="2194560" y="2540"/>
                    <a:pt x="2211070" y="5080"/>
                  </a:cubicBezTo>
                  <a:cubicBezTo>
                    <a:pt x="2222500" y="7620"/>
                    <a:pt x="2230120" y="11430"/>
                    <a:pt x="2239010" y="17780"/>
                  </a:cubicBezTo>
                  <a:cubicBezTo>
                    <a:pt x="2251710" y="29210"/>
                    <a:pt x="2269490" y="48260"/>
                    <a:pt x="2275840" y="67310"/>
                  </a:cubicBezTo>
                  <a:cubicBezTo>
                    <a:pt x="2282190" y="85090"/>
                    <a:pt x="2282190" y="109220"/>
                    <a:pt x="2275840" y="128270"/>
                  </a:cubicBezTo>
                  <a:cubicBezTo>
                    <a:pt x="2269490" y="146050"/>
                    <a:pt x="2261870" y="158750"/>
                    <a:pt x="2239010" y="176530"/>
                  </a:cubicBezTo>
                  <a:cubicBezTo>
                    <a:pt x="2172970" y="228600"/>
                    <a:pt x="1946910" y="314960"/>
                    <a:pt x="1784350" y="382270"/>
                  </a:cubicBezTo>
                  <a:cubicBezTo>
                    <a:pt x="1602740" y="455930"/>
                    <a:pt x="1328420" y="529590"/>
                    <a:pt x="1196340" y="599440"/>
                  </a:cubicBezTo>
                  <a:cubicBezTo>
                    <a:pt x="1121410" y="637540"/>
                    <a:pt x="1096010" y="674370"/>
                    <a:pt x="1032510" y="712470"/>
                  </a:cubicBezTo>
                  <a:cubicBezTo>
                    <a:pt x="952500" y="762000"/>
                    <a:pt x="858520" y="795020"/>
                    <a:pt x="749300" y="864870"/>
                  </a:cubicBezTo>
                  <a:cubicBezTo>
                    <a:pt x="577850" y="972820"/>
                    <a:pt x="223520" y="1289050"/>
                    <a:pt x="120650" y="1325880"/>
                  </a:cubicBezTo>
                  <a:cubicBezTo>
                    <a:pt x="92710" y="1336040"/>
                    <a:pt x="78740" y="1334770"/>
                    <a:pt x="60960" y="1329690"/>
                  </a:cubicBezTo>
                  <a:cubicBezTo>
                    <a:pt x="43180" y="1323340"/>
                    <a:pt x="22860" y="1308100"/>
                    <a:pt x="13970" y="1291590"/>
                  </a:cubicBezTo>
                  <a:cubicBezTo>
                    <a:pt x="3810" y="1276350"/>
                    <a:pt x="0" y="1250950"/>
                    <a:pt x="3810" y="1233170"/>
                  </a:cubicBezTo>
                  <a:cubicBezTo>
                    <a:pt x="6350" y="1214120"/>
                    <a:pt x="34290" y="1181100"/>
                    <a:pt x="34290" y="118110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397365" y="5090160"/>
            <a:ext cx="192405" cy="197167"/>
            <a:chOff x="0" y="0"/>
            <a:chExt cx="256540" cy="262890"/>
          </a:xfrm>
        </p:grpSpPr>
        <p:sp>
          <p:nvSpPr>
            <p:cNvPr id="25" name="Freeform 25"/>
            <p:cNvSpPr/>
            <p:nvPr/>
          </p:nvSpPr>
          <p:spPr>
            <a:xfrm>
              <a:off x="43180" y="48260"/>
              <a:ext cx="161290" cy="166370"/>
            </a:xfrm>
            <a:custGeom>
              <a:avLst/>
              <a:gdLst/>
              <a:ahLst/>
              <a:cxnLst/>
              <a:rect l="l" t="t" r="r" b="b"/>
              <a:pathLst>
                <a:path w="161290" h="166370">
                  <a:moveTo>
                    <a:pt x="161290" y="57150"/>
                  </a:moveTo>
                  <a:cubicBezTo>
                    <a:pt x="139700" y="144780"/>
                    <a:pt x="128270" y="152400"/>
                    <a:pt x="116840" y="157480"/>
                  </a:cubicBezTo>
                  <a:cubicBezTo>
                    <a:pt x="105410" y="162560"/>
                    <a:pt x="91440" y="166370"/>
                    <a:pt x="77470" y="163830"/>
                  </a:cubicBezTo>
                  <a:cubicBezTo>
                    <a:pt x="58420" y="161290"/>
                    <a:pt x="24130" y="143510"/>
                    <a:pt x="11430" y="12446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4290"/>
                    <a:pt x="19050" y="24130"/>
                    <a:pt x="31750" y="16510"/>
                  </a:cubicBezTo>
                  <a:cubicBezTo>
                    <a:pt x="48260" y="6350"/>
                    <a:pt x="87630" y="0"/>
                    <a:pt x="106680" y="2540"/>
                  </a:cubicBezTo>
                  <a:cubicBezTo>
                    <a:pt x="12065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714047" y="8645843"/>
            <a:ext cx="411480" cy="1627823"/>
            <a:chOff x="0" y="0"/>
            <a:chExt cx="548640" cy="2170430"/>
          </a:xfrm>
        </p:grpSpPr>
        <p:sp>
          <p:nvSpPr>
            <p:cNvPr id="27" name="Freeform 27"/>
            <p:cNvSpPr/>
            <p:nvPr/>
          </p:nvSpPr>
          <p:spPr>
            <a:xfrm>
              <a:off x="52070" y="45720"/>
              <a:ext cx="448310" cy="2075180"/>
            </a:xfrm>
            <a:custGeom>
              <a:avLst/>
              <a:gdLst/>
              <a:ahLst/>
              <a:cxnLst/>
              <a:rect l="l" t="t" r="r" b="b"/>
              <a:pathLst>
                <a:path w="448310" h="2075180">
                  <a:moveTo>
                    <a:pt x="0" y="1990090"/>
                  </a:moveTo>
                  <a:cubicBezTo>
                    <a:pt x="7620" y="1031240"/>
                    <a:pt x="24130" y="970280"/>
                    <a:pt x="43180" y="894080"/>
                  </a:cubicBezTo>
                  <a:cubicBezTo>
                    <a:pt x="58420" y="828040"/>
                    <a:pt x="90170" y="763270"/>
                    <a:pt x="99060" y="706120"/>
                  </a:cubicBezTo>
                  <a:cubicBezTo>
                    <a:pt x="106680" y="661670"/>
                    <a:pt x="93980" y="624840"/>
                    <a:pt x="102870" y="584200"/>
                  </a:cubicBezTo>
                  <a:cubicBezTo>
                    <a:pt x="111760" y="541020"/>
                    <a:pt x="138430" y="509270"/>
                    <a:pt x="153670" y="455930"/>
                  </a:cubicBezTo>
                  <a:cubicBezTo>
                    <a:pt x="177800" y="372110"/>
                    <a:pt x="180340" y="201930"/>
                    <a:pt x="218440" y="124460"/>
                  </a:cubicBezTo>
                  <a:cubicBezTo>
                    <a:pt x="242570" y="72390"/>
                    <a:pt x="289560" y="29210"/>
                    <a:pt x="313690" y="12700"/>
                  </a:cubicBezTo>
                  <a:cubicBezTo>
                    <a:pt x="325120" y="6350"/>
                    <a:pt x="330200" y="5080"/>
                    <a:pt x="341630" y="5080"/>
                  </a:cubicBezTo>
                  <a:cubicBezTo>
                    <a:pt x="356870" y="3810"/>
                    <a:pt x="382270" y="3810"/>
                    <a:pt x="398780" y="15240"/>
                  </a:cubicBezTo>
                  <a:cubicBezTo>
                    <a:pt x="419100" y="27940"/>
                    <a:pt x="443230" y="62230"/>
                    <a:pt x="445770" y="87630"/>
                  </a:cubicBezTo>
                  <a:cubicBezTo>
                    <a:pt x="447040" y="111760"/>
                    <a:pt x="431800" y="149860"/>
                    <a:pt x="411480" y="165100"/>
                  </a:cubicBezTo>
                  <a:cubicBezTo>
                    <a:pt x="392430" y="181610"/>
                    <a:pt x="351790" y="189230"/>
                    <a:pt x="327660" y="181610"/>
                  </a:cubicBezTo>
                  <a:cubicBezTo>
                    <a:pt x="303530" y="173990"/>
                    <a:pt x="275590" y="143510"/>
                    <a:pt x="267970" y="121920"/>
                  </a:cubicBezTo>
                  <a:cubicBezTo>
                    <a:pt x="260350" y="104140"/>
                    <a:pt x="260350" y="81280"/>
                    <a:pt x="269240" y="63500"/>
                  </a:cubicBezTo>
                  <a:cubicBezTo>
                    <a:pt x="278130" y="41910"/>
                    <a:pt x="309880" y="13970"/>
                    <a:pt x="332740" y="6350"/>
                  </a:cubicBezTo>
                  <a:cubicBezTo>
                    <a:pt x="350520" y="0"/>
                    <a:pt x="373380" y="3810"/>
                    <a:pt x="389890" y="11430"/>
                  </a:cubicBezTo>
                  <a:cubicBezTo>
                    <a:pt x="407670" y="17780"/>
                    <a:pt x="424180" y="34290"/>
                    <a:pt x="433070" y="49530"/>
                  </a:cubicBezTo>
                  <a:cubicBezTo>
                    <a:pt x="443230" y="66040"/>
                    <a:pt x="448310" y="87630"/>
                    <a:pt x="444500" y="106680"/>
                  </a:cubicBezTo>
                  <a:cubicBezTo>
                    <a:pt x="439420" y="129540"/>
                    <a:pt x="412750" y="137160"/>
                    <a:pt x="394970" y="176530"/>
                  </a:cubicBezTo>
                  <a:cubicBezTo>
                    <a:pt x="334010" y="309880"/>
                    <a:pt x="205740" y="824230"/>
                    <a:pt x="168910" y="1139190"/>
                  </a:cubicBezTo>
                  <a:cubicBezTo>
                    <a:pt x="133350" y="1433830"/>
                    <a:pt x="198120" y="1901190"/>
                    <a:pt x="163830" y="2010410"/>
                  </a:cubicBezTo>
                  <a:cubicBezTo>
                    <a:pt x="154940" y="2038350"/>
                    <a:pt x="146050" y="2048510"/>
                    <a:pt x="130810" y="2058670"/>
                  </a:cubicBezTo>
                  <a:cubicBezTo>
                    <a:pt x="115570" y="2068830"/>
                    <a:pt x="91440" y="2075180"/>
                    <a:pt x="73660" y="2072640"/>
                  </a:cubicBezTo>
                  <a:cubicBezTo>
                    <a:pt x="55880" y="2070100"/>
                    <a:pt x="33020" y="2058670"/>
                    <a:pt x="21590" y="2044700"/>
                  </a:cubicBezTo>
                  <a:cubicBezTo>
                    <a:pt x="8890" y="2032000"/>
                    <a:pt x="0" y="1990090"/>
                    <a:pt x="0" y="199009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046470" y="8450580"/>
            <a:ext cx="192405" cy="197167"/>
            <a:chOff x="0" y="0"/>
            <a:chExt cx="256540" cy="262890"/>
          </a:xfrm>
        </p:grpSpPr>
        <p:sp>
          <p:nvSpPr>
            <p:cNvPr id="29" name="Freeform 29"/>
            <p:cNvSpPr/>
            <p:nvPr/>
          </p:nvSpPr>
          <p:spPr>
            <a:xfrm>
              <a:off x="43180" y="46990"/>
              <a:ext cx="161290" cy="167640"/>
            </a:xfrm>
            <a:custGeom>
              <a:avLst/>
              <a:gdLst/>
              <a:ahLst/>
              <a:cxnLst/>
              <a:rect l="l" t="t" r="r" b="b"/>
              <a:pathLst>
                <a:path w="161290" h="167640">
                  <a:moveTo>
                    <a:pt x="161290" y="58420"/>
                  </a:moveTo>
                  <a:cubicBezTo>
                    <a:pt x="139700" y="146050"/>
                    <a:pt x="128270" y="153670"/>
                    <a:pt x="116840" y="158750"/>
                  </a:cubicBezTo>
                  <a:cubicBezTo>
                    <a:pt x="104140" y="163830"/>
                    <a:pt x="91440" y="167640"/>
                    <a:pt x="77470" y="165100"/>
                  </a:cubicBezTo>
                  <a:cubicBezTo>
                    <a:pt x="58420" y="161290"/>
                    <a:pt x="24130" y="144780"/>
                    <a:pt x="11430" y="125730"/>
                  </a:cubicBezTo>
                  <a:cubicBezTo>
                    <a:pt x="0" y="106680"/>
                    <a:pt x="1270" y="68580"/>
                    <a:pt x="7620" y="49530"/>
                  </a:cubicBezTo>
                  <a:cubicBezTo>
                    <a:pt x="11430" y="35560"/>
                    <a:pt x="19050" y="25400"/>
                    <a:pt x="31750" y="17780"/>
                  </a:cubicBezTo>
                  <a:cubicBezTo>
                    <a:pt x="48260" y="7620"/>
                    <a:pt x="87630" y="0"/>
                    <a:pt x="106680" y="3810"/>
                  </a:cubicBezTo>
                  <a:cubicBezTo>
                    <a:pt x="12065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621702" y="4689158"/>
            <a:ext cx="3419475" cy="592455"/>
            <a:chOff x="0" y="0"/>
            <a:chExt cx="4559300" cy="789940"/>
          </a:xfrm>
        </p:grpSpPr>
        <p:sp>
          <p:nvSpPr>
            <p:cNvPr id="31" name="Freeform 31"/>
            <p:cNvSpPr/>
            <p:nvPr/>
          </p:nvSpPr>
          <p:spPr>
            <a:xfrm>
              <a:off x="48260" y="49530"/>
              <a:ext cx="4460240" cy="741680"/>
            </a:xfrm>
            <a:custGeom>
              <a:avLst/>
              <a:gdLst/>
              <a:ahLst/>
              <a:cxnLst/>
              <a:rect l="l" t="t" r="r" b="b"/>
              <a:pathLst>
                <a:path w="4460240" h="741680">
                  <a:moveTo>
                    <a:pt x="86360" y="511810"/>
                  </a:moveTo>
                  <a:cubicBezTo>
                    <a:pt x="2692400" y="467360"/>
                    <a:pt x="3014980" y="375920"/>
                    <a:pt x="3229610" y="327660"/>
                  </a:cubicBezTo>
                  <a:cubicBezTo>
                    <a:pt x="3347720" y="300990"/>
                    <a:pt x="3397250" y="288290"/>
                    <a:pt x="3503930" y="259080"/>
                  </a:cubicBezTo>
                  <a:cubicBezTo>
                    <a:pt x="3655060" y="215900"/>
                    <a:pt x="3935730" y="118110"/>
                    <a:pt x="4046220" y="91440"/>
                  </a:cubicBezTo>
                  <a:cubicBezTo>
                    <a:pt x="4094480" y="80010"/>
                    <a:pt x="4116070" y="83820"/>
                    <a:pt x="4150360" y="73660"/>
                  </a:cubicBezTo>
                  <a:cubicBezTo>
                    <a:pt x="4185920" y="63500"/>
                    <a:pt x="4229100" y="35560"/>
                    <a:pt x="4255770" y="33020"/>
                  </a:cubicBezTo>
                  <a:cubicBezTo>
                    <a:pt x="4269740" y="31750"/>
                    <a:pt x="4278630" y="41910"/>
                    <a:pt x="4290060" y="39370"/>
                  </a:cubicBezTo>
                  <a:cubicBezTo>
                    <a:pt x="4306570" y="36830"/>
                    <a:pt x="4324350" y="11430"/>
                    <a:pt x="4339590" y="5080"/>
                  </a:cubicBezTo>
                  <a:cubicBezTo>
                    <a:pt x="4349750" y="1270"/>
                    <a:pt x="4359910" y="1270"/>
                    <a:pt x="4368800" y="1270"/>
                  </a:cubicBezTo>
                  <a:cubicBezTo>
                    <a:pt x="4378960" y="1270"/>
                    <a:pt x="4389120" y="2540"/>
                    <a:pt x="4399280" y="7620"/>
                  </a:cubicBezTo>
                  <a:cubicBezTo>
                    <a:pt x="4413250" y="13970"/>
                    <a:pt x="4434840" y="29210"/>
                    <a:pt x="4445000" y="44450"/>
                  </a:cubicBezTo>
                  <a:cubicBezTo>
                    <a:pt x="4455160" y="60960"/>
                    <a:pt x="4460240" y="86360"/>
                    <a:pt x="4458970" y="102870"/>
                  </a:cubicBezTo>
                  <a:cubicBezTo>
                    <a:pt x="4458970" y="114300"/>
                    <a:pt x="4456430" y="123190"/>
                    <a:pt x="4452620" y="132080"/>
                  </a:cubicBezTo>
                  <a:cubicBezTo>
                    <a:pt x="4447540" y="140970"/>
                    <a:pt x="4443730" y="149860"/>
                    <a:pt x="4436110" y="157480"/>
                  </a:cubicBezTo>
                  <a:cubicBezTo>
                    <a:pt x="4423410" y="168910"/>
                    <a:pt x="4399280" y="182880"/>
                    <a:pt x="4382770" y="186690"/>
                  </a:cubicBezTo>
                  <a:cubicBezTo>
                    <a:pt x="4372610" y="189230"/>
                    <a:pt x="4363720" y="190500"/>
                    <a:pt x="4353560" y="187960"/>
                  </a:cubicBezTo>
                  <a:cubicBezTo>
                    <a:pt x="4337050" y="184150"/>
                    <a:pt x="4312920" y="173990"/>
                    <a:pt x="4300220" y="160020"/>
                  </a:cubicBezTo>
                  <a:cubicBezTo>
                    <a:pt x="4286250" y="147320"/>
                    <a:pt x="4276090" y="123190"/>
                    <a:pt x="4273550" y="106680"/>
                  </a:cubicBezTo>
                  <a:cubicBezTo>
                    <a:pt x="4271010" y="95250"/>
                    <a:pt x="4271010" y="87630"/>
                    <a:pt x="4274820" y="76200"/>
                  </a:cubicBezTo>
                  <a:cubicBezTo>
                    <a:pt x="4278630" y="60960"/>
                    <a:pt x="4292600" y="36830"/>
                    <a:pt x="4304030" y="24130"/>
                  </a:cubicBezTo>
                  <a:cubicBezTo>
                    <a:pt x="4311650" y="16510"/>
                    <a:pt x="4319270" y="12700"/>
                    <a:pt x="4329430" y="8890"/>
                  </a:cubicBezTo>
                  <a:cubicBezTo>
                    <a:pt x="4344670" y="3810"/>
                    <a:pt x="4371340" y="0"/>
                    <a:pt x="4389120" y="3810"/>
                  </a:cubicBezTo>
                  <a:cubicBezTo>
                    <a:pt x="4408170" y="8890"/>
                    <a:pt x="4428490" y="25400"/>
                    <a:pt x="4439920" y="36830"/>
                  </a:cubicBezTo>
                  <a:cubicBezTo>
                    <a:pt x="4447540" y="44450"/>
                    <a:pt x="4451350" y="52070"/>
                    <a:pt x="4453890" y="63500"/>
                  </a:cubicBezTo>
                  <a:cubicBezTo>
                    <a:pt x="4458970" y="78740"/>
                    <a:pt x="4458970" y="106680"/>
                    <a:pt x="4455160" y="123190"/>
                  </a:cubicBezTo>
                  <a:cubicBezTo>
                    <a:pt x="4452620" y="134620"/>
                    <a:pt x="4451350" y="140970"/>
                    <a:pt x="4442460" y="149860"/>
                  </a:cubicBezTo>
                  <a:cubicBezTo>
                    <a:pt x="4415790" y="173990"/>
                    <a:pt x="4344670" y="200660"/>
                    <a:pt x="4255770" y="231140"/>
                  </a:cubicBezTo>
                  <a:cubicBezTo>
                    <a:pt x="4053840" y="303530"/>
                    <a:pt x="3564890" y="435610"/>
                    <a:pt x="3232150" y="513080"/>
                  </a:cubicBezTo>
                  <a:cubicBezTo>
                    <a:pt x="2921000" y="586740"/>
                    <a:pt x="2693670" y="654050"/>
                    <a:pt x="2320290" y="688340"/>
                  </a:cubicBezTo>
                  <a:cubicBezTo>
                    <a:pt x="1741170" y="741680"/>
                    <a:pt x="288290" y="717550"/>
                    <a:pt x="86360" y="679450"/>
                  </a:cubicBezTo>
                  <a:cubicBezTo>
                    <a:pt x="52070" y="673100"/>
                    <a:pt x="44450" y="670560"/>
                    <a:pt x="30480" y="659130"/>
                  </a:cubicBezTo>
                  <a:cubicBezTo>
                    <a:pt x="16510" y="646430"/>
                    <a:pt x="5080" y="622300"/>
                    <a:pt x="2540" y="605790"/>
                  </a:cubicBezTo>
                  <a:cubicBezTo>
                    <a:pt x="0" y="591820"/>
                    <a:pt x="2540" y="577850"/>
                    <a:pt x="7620" y="566420"/>
                  </a:cubicBezTo>
                  <a:cubicBezTo>
                    <a:pt x="11430" y="553720"/>
                    <a:pt x="19050" y="541020"/>
                    <a:pt x="30480" y="532130"/>
                  </a:cubicBezTo>
                  <a:cubicBezTo>
                    <a:pt x="43180" y="521970"/>
                    <a:pt x="86360" y="511810"/>
                    <a:pt x="86360" y="51181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7025938" y="4595812"/>
            <a:ext cx="192405" cy="199072"/>
            <a:chOff x="0" y="0"/>
            <a:chExt cx="256540" cy="265430"/>
          </a:xfrm>
        </p:grpSpPr>
        <p:sp>
          <p:nvSpPr>
            <p:cNvPr id="33" name="Freeform 33"/>
            <p:cNvSpPr/>
            <p:nvPr/>
          </p:nvSpPr>
          <p:spPr>
            <a:xfrm>
              <a:off x="43180" y="49530"/>
              <a:ext cx="161290" cy="167640"/>
            </a:xfrm>
            <a:custGeom>
              <a:avLst/>
              <a:gdLst/>
              <a:ahLst/>
              <a:cxnLst/>
              <a:rect l="l" t="t" r="r" b="b"/>
              <a:pathLst>
                <a:path w="161290" h="167640">
                  <a:moveTo>
                    <a:pt x="161290" y="58420"/>
                  </a:moveTo>
                  <a:cubicBezTo>
                    <a:pt x="139700" y="146050"/>
                    <a:pt x="128270" y="152400"/>
                    <a:pt x="116840" y="157480"/>
                  </a:cubicBezTo>
                  <a:cubicBezTo>
                    <a:pt x="105410" y="162560"/>
                    <a:pt x="91440" y="167640"/>
                    <a:pt x="77470" y="165100"/>
                  </a:cubicBezTo>
                  <a:cubicBezTo>
                    <a:pt x="58420" y="161290"/>
                    <a:pt x="24130" y="144780"/>
                    <a:pt x="12700" y="12573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5560"/>
                    <a:pt x="21590" y="25400"/>
                    <a:pt x="31750" y="17780"/>
                  </a:cubicBezTo>
                  <a:cubicBezTo>
                    <a:pt x="41910" y="10160"/>
                    <a:pt x="53340" y="2540"/>
                    <a:pt x="67310" y="1270"/>
                  </a:cubicBezTo>
                  <a:cubicBezTo>
                    <a:pt x="87630" y="0"/>
                    <a:pt x="140970" y="24130"/>
                    <a:pt x="140970" y="241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318548" y="6794500"/>
            <a:ext cx="9546675" cy="2157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6"/>
              </a:lnSpc>
            </a:pPr>
            <a:r>
              <a:rPr lang="en-US" sz="4118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 Allows users to search for meals based on various filters like country, ingredient, or category.</a:t>
            </a:r>
          </a:p>
        </p:txBody>
      </p:sp>
      <p:sp>
        <p:nvSpPr>
          <p:cNvPr id="35" name="TextBox 35"/>
          <p:cNvSpPr txBox="1"/>
          <p:nvPr/>
        </p:nvSpPr>
        <p:spPr>
          <a:xfrm rot="-25232">
            <a:off x="8875589" y="1441926"/>
            <a:ext cx="7212341" cy="298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4"/>
              </a:lnSpc>
            </a:pPr>
            <a:r>
              <a:rPr lang="en-US" sz="11678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Meal Search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-4763637" y="-2112383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2" y="0"/>
                </a:moveTo>
                <a:lnTo>
                  <a:pt x="0" y="0"/>
                </a:lnTo>
                <a:lnTo>
                  <a:pt x="0" y="7277127"/>
                </a:lnTo>
                <a:lnTo>
                  <a:pt x="7597482" y="7277127"/>
                </a:lnTo>
                <a:lnTo>
                  <a:pt x="75974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H="1">
            <a:off x="-3101524" y="4472941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2" y="0"/>
                </a:moveTo>
                <a:lnTo>
                  <a:pt x="0" y="0"/>
                </a:lnTo>
                <a:lnTo>
                  <a:pt x="0" y="7277127"/>
                </a:lnTo>
                <a:lnTo>
                  <a:pt x="7597482" y="7277127"/>
                </a:lnTo>
                <a:lnTo>
                  <a:pt x="75974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37921" y="6348428"/>
            <a:ext cx="15012158" cy="3057021"/>
          </a:xfrm>
          <a:custGeom>
            <a:avLst/>
            <a:gdLst/>
            <a:ahLst/>
            <a:cxnLst/>
            <a:rect l="l" t="t" r="r" b="b"/>
            <a:pathLst>
              <a:path w="15012158" h="3057021">
                <a:moveTo>
                  <a:pt x="0" y="0"/>
                </a:moveTo>
                <a:lnTo>
                  <a:pt x="15012158" y="0"/>
                </a:lnTo>
                <a:lnTo>
                  <a:pt x="15012158" y="3057021"/>
                </a:lnTo>
                <a:lnTo>
                  <a:pt x="0" y="3057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070782" y="9422145"/>
            <a:ext cx="3108008" cy="208597"/>
            <a:chOff x="0" y="0"/>
            <a:chExt cx="4144010" cy="278130"/>
          </a:xfrm>
        </p:grpSpPr>
        <p:sp>
          <p:nvSpPr>
            <p:cNvPr id="6" name="Freeform 6"/>
            <p:cNvSpPr/>
            <p:nvPr/>
          </p:nvSpPr>
          <p:spPr>
            <a:xfrm>
              <a:off x="49530" y="-13970"/>
              <a:ext cx="4046220" cy="306070"/>
            </a:xfrm>
            <a:custGeom>
              <a:avLst/>
              <a:gdLst/>
              <a:ahLst/>
              <a:cxnLst/>
              <a:rect l="l" t="t" r="r" b="b"/>
              <a:pathLst>
                <a:path w="4046220" h="306070">
                  <a:moveTo>
                    <a:pt x="76200" y="77470"/>
                  </a:moveTo>
                  <a:cubicBezTo>
                    <a:pt x="1728470" y="85090"/>
                    <a:pt x="3690620" y="0"/>
                    <a:pt x="3956050" y="64770"/>
                  </a:cubicBezTo>
                  <a:cubicBezTo>
                    <a:pt x="4000500" y="74930"/>
                    <a:pt x="4014470" y="82550"/>
                    <a:pt x="4028440" y="102870"/>
                  </a:cubicBezTo>
                  <a:cubicBezTo>
                    <a:pt x="4042410" y="123190"/>
                    <a:pt x="4046220" y="162560"/>
                    <a:pt x="4037330" y="185420"/>
                  </a:cubicBezTo>
                  <a:cubicBezTo>
                    <a:pt x="4028440" y="208280"/>
                    <a:pt x="3997960" y="233680"/>
                    <a:pt x="3975100" y="238760"/>
                  </a:cubicBezTo>
                  <a:cubicBezTo>
                    <a:pt x="3950970" y="243840"/>
                    <a:pt x="3912870" y="233680"/>
                    <a:pt x="3895090" y="217170"/>
                  </a:cubicBezTo>
                  <a:cubicBezTo>
                    <a:pt x="3877310" y="200660"/>
                    <a:pt x="3864610" y="162560"/>
                    <a:pt x="3868420" y="138430"/>
                  </a:cubicBezTo>
                  <a:cubicBezTo>
                    <a:pt x="3872230" y="114300"/>
                    <a:pt x="3896360" y="82550"/>
                    <a:pt x="3919220" y="72390"/>
                  </a:cubicBezTo>
                  <a:cubicBezTo>
                    <a:pt x="3940810" y="62230"/>
                    <a:pt x="3980180" y="64770"/>
                    <a:pt x="4001770" y="77470"/>
                  </a:cubicBezTo>
                  <a:cubicBezTo>
                    <a:pt x="4022090" y="90170"/>
                    <a:pt x="4041140" y="125730"/>
                    <a:pt x="4043680" y="148590"/>
                  </a:cubicBezTo>
                  <a:cubicBezTo>
                    <a:pt x="4046220" y="166370"/>
                    <a:pt x="4041140" y="187960"/>
                    <a:pt x="4028440" y="201930"/>
                  </a:cubicBezTo>
                  <a:cubicBezTo>
                    <a:pt x="4014470" y="219710"/>
                    <a:pt x="4000500" y="229870"/>
                    <a:pt x="3956050" y="241300"/>
                  </a:cubicBezTo>
                  <a:cubicBezTo>
                    <a:pt x="3690620" y="306070"/>
                    <a:pt x="1728470" y="219710"/>
                    <a:pt x="1021080" y="219710"/>
                  </a:cubicBezTo>
                  <a:cubicBezTo>
                    <a:pt x="618490" y="219710"/>
                    <a:pt x="191770" y="248920"/>
                    <a:pt x="76200" y="227330"/>
                  </a:cubicBezTo>
                  <a:cubicBezTo>
                    <a:pt x="48260" y="222250"/>
                    <a:pt x="38100" y="219710"/>
                    <a:pt x="26670" y="208280"/>
                  </a:cubicBezTo>
                  <a:cubicBezTo>
                    <a:pt x="13970" y="198120"/>
                    <a:pt x="2540" y="179070"/>
                    <a:pt x="1270" y="161290"/>
                  </a:cubicBezTo>
                  <a:cubicBezTo>
                    <a:pt x="0" y="142240"/>
                    <a:pt x="12700" y="110490"/>
                    <a:pt x="26670" y="96520"/>
                  </a:cubicBezTo>
                  <a:cubicBezTo>
                    <a:pt x="38100" y="85090"/>
                    <a:pt x="76200" y="77470"/>
                    <a:pt x="76200" y="7747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221652" y="9441195"/>
            <a:ext cx="192405" cy="192405"/>
            <a:chOff x="0" y="0"/>
            <a:chExt cx="256540" cy="256540"/>
          </a:xfrm>
        </p:grpSpPr>
        <p:sp>
          <p:nvSpPr>
            <p:cNvPr id="8" name="Freeform 8"/>
            <p:cNvSpPr/>
            <p:nvPr/>
          </p:nvSpPr>
          <p:spPr>
            <a:xfrm>
              <a:off x="44450" y="46990"/>
              <a:ext cx="160020" cy="163830"/>
            </a:xfrm>
            <a:custGeom>
              <a:avLst/>
              <a:gdLst/>
              <a:ahLst/>
              <a:cxnLst/>
              <a:rect l="l" t="t" r="r" b="b"/>
              <a:pathLst>
                <a:path w="160020" h="163830">
                  <a:moveTo>
                    <a:pt x="160020" y="58420"/>
                  </a:moveTo>
                  <a:cubicBezTo>
                    <a:pt x="139700" y="146050"/>
                    <a:pt x="129540" y="153670"/>
                    <a:pt x="115570" y="157480"/>
                  </a:cubicBezTo>
                  <a:cubicBezTo>
                    <a:pt x="96520" y="163830"/>
                    <a:pt x="57150" y="161290"/>
                    <a:pt x="39370" y="153670"/>
                  </a:cubicBezTo>
                  <a:cubicBezTo>
                    <a:pt x="25400" y="147320"/>
                    <a:pt x="16510" y="138430"/>
                    <a:pt x="11430" y="125730"/>
                  </a:cubicBezTo>
                  <a:cubicBezTo>
                    <a:pt x="2540" y="106680"/>
                    <a:pt x="0" y="67310"/>
                    <a:pt x="6350" y="48260"/>
                  </a:cubicBezTo>
                  <a:cubicBezTo>
                    <a:pt x="10160" y="35560"/>
                    <a:pt x="19050" y="25400"/>
                    <a:pt x="30480" y="17780"/>
                  </a:cubicBezTo>
                  <a:cubicBezTo>
                    <a:pt x="48260" y="7620"/>
                    <a:pt x="86360" y="0"/>
                    <a:pt x="106680" y="3810"/>
                  </a:cubicBezTo>
                  <a:cubicBezTo>
                    <a:pt x="120650" y="6350"/>
                    <a:pt x="139700" y="24130"/>
                    <a:pt x="139700" y="241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rot="5400000" flipH="1">
            <a:off x="13018612" y="-1817670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2" y="0"/>
                </a:moveTo>
                <a:lnTo>
                  <a:pt x="0" y="0"/>
                </a:lnTo>
                <a:lnTo>
                  <a:pt x="0" y="7277127"/>
                </a:lnTo>
                <a:lnTo>
                  <a:pt x="7597482" y="7277127"/>
                </a:lnTo>
                <a:lnTo>
                  <a:pt x="75974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295033" y="593689"/>
            <a:ext cx="6545897" cy="7970651"/>
          </a:xfrm>
          <a:custGeom>
            <a:avLst/>
            <a:gdLst/>
            <a:ahLst/>
            <a:cxnLst/>
            <a:rect l="l" t="t" r="r" b="b"/>
            <a:pathLst>
              <a:path w="6545897" h="7970651">
                <a:moveTo>
                  <a:pt x="0" y="0"/>
                </a:moveTo>
                <a:lnTo>
                  <a:pt x="6545897" y="0"/>
                </a:lnTo>
                <a:lnTo>
                  <a:pt x="6545897" y="7970652"/>
                </a:lnTo>
                <a:lnTo>
                  <a:pt x="0" y="7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2346842" y="273145"/>
            <a:ext cx="525098" cy="608579"/>
            <a:chOff x="0" y="0"/>
            <a:chExt cx="798830" cy="925830"/>
          </a:xfrm>
        </p:grpSpPr>
        <p:sp>
          <p:nvSpPr>
            <p:cNvPr id="12" name="Freeform 12"/>
            <p:cNvSpPr/>
            <p:nvPr/>
          </p:nvSpPr>
          <p:spPr>
            <a:xfrm>
              <a:off x="50800" y="48260"/>
              <a:ext cx="699770" cy="830580"/>
            </a:xfrm>
            <a:custGeom>
              <a:avLst/>
              <a:gdLst/>
              <a:ahLst/>
              <a:cxnLst/>
              <a:rect l="l" t="t" r="r" b="b"/>
              <a:pathLst>
                <a:path w="699770" h="830580">
                  <a:moveTo>
                    <a:pt x="25400" y="641350"/>
                  </a:moveTo>
                  <a:cubicBezTo>
                    <a:pt x="546100" y="2540"/>
                    <a:pt x="563880" y="1270"/>
                    <a:pt x="586740" y="2540"/>
                  </a:cubicBezTo>
                  <a:cubicBezTo>
                    <a:pt x="610870" y="2540"/>
                    <a:pt x="637540" y="13970"/>
                    <a:pt x="655320" y="29210"/>
                  </a:cubicBezTo>
                  <a:cubicBezTo>
                    <a:pt x="673100" y="43180"/>
                    <a:pt x="689610" y="68580"/>
                    <a:pt x="694690" y="91440"/>
                  </a:cubicBezTo>
                  <a:cubicBezTo>
                    <a:pt x="699770" y="114300"/>
                    <a:pt x="693420" y="146050"/>
                    <a:pt x="687070" y="165100"/>
                  </a:cubicBezTo>
                  <a:cubicBezTo>
                    <a:pt x="681990" y="177800"/>
                    <a:pt x="676910" y="186690"/>
                    <a:pt x="666750" y="195580"/>
                  </a:cubicBezTo>
                  <a:cubicBezTo>
                    <a:pt x="651510" y="209550"/>
                    <a:pt x="621030" y="226060"/>
                    <a:pt x="601980" y="231140"/>
                  </a:cubicBezTo>
                  <a:cubicBezTo>
                    <a:pt x="588010" y="233680"/>
                    <a:pt x="577850" y="234950"/>
                    <a:pt x="563880" y="231140"/>
                  </a:cubicBezTo>
                  <a:cubicBezTo>
                    <a:pt x="544830" y="226060"/>
                    <a:pt x="515620" y="213360"/>
                    <a:pt x="499110" y="196850"/>
                  </a:cubicBezTo>
                  <a:cubicBezTo>
                    <a:pt x="482600" y="180340"/>
                    <a:pt x="469900" y="153670"/>
                    <a:pt x="467360" y="130810"/>
                  </a:cubicBezTo>
                  <a:cubicBezTo>
                    <a:pt x="464820" y="107950"/>
                    <a:pt x="471170" y="78740"/>
                    <a:pt x="482600" y="58420"/>
                  </a:cubicBezTo>
                  <a:cubicBezTo>
                    <a:pt x="494030" y="38100"/>
                    <a:pt x="516890" y="19050"/>
                    <a:pt x="538480" y="10160"/>
                  </a:cubicBezTo>
                  <a:cubicBezTo>
                    <a:pt x="560070" y="1270"/>
                    <a:pt x="589280" y="0"/>
                    <a:pt x="612140" y="6350"/>
                  </a:cubicBezTo>
                  <a:cubicBezTo>
                    <a:pt x="633730" y="11430"/>
                    <a:pt x="659130" y="27940"/>
                    <a:pt x="673100" y="46990"/>
                  </a:cubicBezTo>
                  <a:cubicBezTo>
                    <a:pt x="687070" y="64770"/>
                    <a:pt x="695960" y="96520"/>
                    <a:pt x="697230" y="116840"/>
                  </a:cubicBezTo>
                  <a:cubicBezTo>
                    <a:pt x="698500" y="130810"/>
                    <a:pt x="698500" y="137160"/>
                    <a:pt x="690880" y="153670"/>
                  </a:cubicBezTo>
                  <a:cubicBezTo>
                    <a:pt x="669290" y="203200"/>
                    <a:pt x="548640" y="322580"/>
                    <a:pt x="473710" y="419100"/>
                  </a:cubicBezTo>
                  <a:cubicBezTo>
                    <a:pt x="387350" y="529590"/>
                    <a:pt x="270510" y="725170"/>
                    <a:pt x="204470" y="784860"/>
                  </a:cubicBezTo>
                  <a:cubicBezTo>
                    <a:pt x="176530" y="808990"/>
                    <a:pt x="160020" y="821690"/>
                    <a:pt x="134620" y="825500"/>
                  </a:cubicBezTo>
                  <a:cubicBezTo>
                    <a:pt x="109220" y="830580"/>
                    <a:pt x="74930" y="821690"/>
                    <a:pt x="54610" y="810260"/>
                  </a:cubicBezTo>
                  <a:cubicBezTo>
                    <a:pt x="38100" y="801370"/>
                    <a:pt x="25400" y="786130"/>
                    <a:pt x="16510" y="770890"/>
                  </a:cubicBezTo>
                  <a:cubicBezTo>
                    <a:pt x="7620" y="755650"/>
                    <a:pt x="0" y="737870"/>
                    <a:pt x="0" y="718820"/>
                  </a:cubicBezTo>
                  <a:cubicBezTo>
                    <a:pt x="1270" y="694690"/>
                    <a:pt x="25400" y="641350"/>
                    <a:pt x="25400" y="64135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2336407" y="684291"/>
            <a:ext cx="262132" cy="618597"/>
            <a:chOff x="0" y="0"/>
            <a:chExt cx="398780" cy="941070"/>
          </a:xfrm>
        </p:grpSpPr>
        <p:sp>
          <p:nvSpPr>
            <p:cNvPr id="14" name="Freeform 14"/>
            <p:cNvSpPr/>
            <p:nvPr/>
          </p:nvSpPr>
          <p:spPr>
            <a:xfrm>
              <a:off x="48260" y="48260"/>
              <a:ext cx="304800" cy="843280"/>
            </a:xfrm>
            <a:custGeom>
              <a:avLst/>
              <a:gdLst/>
              <a:ahLst/>
              <a:cxnLst/>
              <a:rect l="l" t="t" r="r" b="b"/>
              <a:pathLst>
                <a:path w="304800" h="843280">
                  <a:moveTo>
                    <a:pt x="66040" y="721360"/>
                  </a:moveTo>
                  <a:cubicBezTo>
                    <a:pt x="73660" y="412750"/>
                    <a:pt x="0" y="165100"/>
                    <a:pt x="3810" y="101600"/>
                  </a:cubicBezTo>
                  <a:cubicBezTo>
                    <a:pt x="3810" y="82550"/>
                    <a:pt x="6350" y="77470"/>
                    <a:pt x="13970" y="66040"/>
                  </a:cubicBezTo>
                  <a:cubicBezTo>
                    <a:pt x="24130" y="49530"/>
                    <a:pt x="44450" y="24130"/>
                    <a:pt x="64770" y="13970"/>
                  </a:cubicBezTo>
                  <a:cubicBezTo>
                    <a:pt x="85090" y="3810"/>
                    <a:pt x="113030" y="0"/>
                    <a:pt x="135890" y="3810"/>
                  </a:cubicBezTo>
                  <a:cubicBezTo>
                    <a:pt x="158750" y="7620"/>
                    <a:pt x="184150" y="21590"/>
                    <a:pt x="199390" y="38100"/>
                  </a:cubicBezTo>
                  <a:cubicBezTo>
                    <a:pt x="214630" y="55880"/>
                    <a:pt x="226060" y="86360"/>
                    <a:pt x="228600" y="105410"/>
                  </a:cubicBezTo>
                  <a:cubicBezTo>
                    <a:pt x="231140" y="118110"/>
                    <a:pt x="228600" y="129540"/>
                    <a:pt x="226060" y="140970"/>
                  </a:cubicBezTo>
                  <a:cubicBezTo>
                    <a:pt x="223520" y="153670"/>
                    <a:pt x="220980" y="163830"/>
                    <a:pt x="212090" y="175260"/>
                  </a:cubicBezTo>
                  <a:cubicBezTo>
                    <a:pt x="200660" y="190500"/>
                    <a:pt x="177800" y="213360"/>
                    <a:pt x="156210" y="220980"/>
                  </a:cubicBezTo>
                  <a:cubicBezTo>
                    <a:pt x="134620" y="229870"/>
                    <a:pt x="105410" y="231140"/>
                    <a:pt x="83820" y="223520"/>
                  </a:cubicBezTo>
                  <a:cubicBezTo>
                    <a:pt x="62230" y="217170"/>
                    <a:pt x="38100" y="200660"/>
                    <a:pt x="24130" y="182880"/>
                  </a:cubicBezTo>
                  <a:cubicBezTo>
                    <a:pt x="11430" y="163830"/>
                    <a:pt x="2540" y="135890"/>
                    <a:pt x="2540" y="113030"/>
                  </a:cubicBezTo>
                  <a:cubicBezTo>
                    <a:pt x="2540" y="90170"/>
                    <a:pt x="12700" y="63500"/>
                    <a:pt x="26670" y="45720"/>
                  </a:cubicBezTo>
                  <a:cubicBezTo>
                    <a:pt x="40640" y="26670"/>
                    <a:pt x="68580" y="11430"/>
                    <a:pt x="87630" y="5080"/>
                  </a:cubicBezTo>
                  <a:cubicBezTo>
                    <a:pt x="100330" y="1270"/>
                    <a:pt x="110490" y="0"/>
                    <a:pt x="124460" y="2540"/>
                  </a:cubicBezTo>
                  <a:cubicBezTo>
                    <a:pt x="143510" y="5080"/>
                    <a:pt x="173990" y="15240"/>
                    <a:pt x="190500" y="30480"/>
                  </a:cubicBezTo>
                  <a:cubicBezTo>
                    <a:pt x="208280" y="45720"/>
                    <a:pt x="215900" y="63500"/>
                    <a:pt x="227330" y="92710"/>
                  </a:cubicBezTo>
                  <a:cubicBezTo>
                    <a:pt x="250190" y="152400"/>
                    <a:pt x="271780" y="300990"/>
                    <a:pt x="283210" y="383540"/>
                  </a:cubicBezTo>
                  <a:cubicBezTo>
                    <a:pt x="292100" y="441960"/>
                    <a:pt x="297180" y="482600"/>
                    <a:pt x="298450" y="537210"/>
                  </a:cubicBezTo>
                  <a:cubicBezTo>
                    <a:pt x="300990" y="599440"/>
                    <a:pt x="304800" y="683260"/>
                    <a:pt x="294640" y="732790"/>
                  </a:cubicBezTo>
                  <a:cubicBezTo>
                    <a:pt x="287020" y="764540"/>
                    <a:pt x="279400" y="788670"/>
                    <a:pt x="261620" y="806450"/>
                  </a:cubicBezTo>
                  <a:cubicBezTo>
                    <a:pt x="243840" y="824230"/>
                    <a:pt x="212090" y="838200"/>
                    <a:pt x="189230" y="840740"/>
                  </a:cubicBezTo>
                  <a:cubicBezTo>
                    <a:pt x="170180" y="843280"/>
                    <a:pt x="151130" y="838200"/>
                    <a:pt x="134620" y="831850"/>
                  </a:cubicBezTo>
                  <a:cubicBezTo>
                    <a:pt x="118110" y="824230"/>
                    <a:pt x="102870" y="814070"/>
                    <a:pt x="91440" y="798830"/>
                  </a:cubicBezTo>
                  <a:cubicBezTo>
                    <a:pt x="77470" y="779780"/>
                    <a:pt x="66040" y="721360"/>
                    <a:pt x="66040" y="72136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2738370" y="340765"/>
            <a:ext cx="481688" cy="232913"/>
            <a:chOff x="0" y="0"/>
            <a:chExt cx="732790" cy="354330"/>
          </a:xfrm>
        </p:grpSpPr>
        <p:sp>
          <p:nvSpPr>
            <p:cNvPr id="16" name="Freeform 16"/>
            <p:cNvSpPr/>
            <p:nvPr/>
          </p:nvSpPr>
          <p:spPr>
            <a:xfrm>
              <a:off x="40640" y="49530"/>
              <a:ext cx="642620" cy="265430"/>
            </a:xfrm>
            <a:custGeom>
              <a:avLst/>
              <a:gdLst/>
              <a:ahLst/>
              <a:cxnLst/>
              <a:rect l="l" t="t" r="r" b="b"/>
              <a:pathLst>
                <a:path w="642620" h="265430">
                  <a:moveTo>
                    <a:pt x="118110" y="20320"/>
                  </a:moveTo>
                  <a:cubicBezTo>
                    <a:pt x="436880" y="16510"/>
                    <a:pt x="476250" y="0"/>
                    <a:pt x="511810" y="1270"/>
                  </a:cubicBezTo>
                  <a:cubicBezTo>
                    <a:pt x="539750" y="3810"/>
                    <a:pt x="565150" y="7620"/>
                    <a:pt x="585470" y="20320"/>
                  </a:cubicBezTo>
                  <a:cubicBezTo>
                    <a:pt x="605790" y="33020"/>
                    <a:pt x="624840" y="57150"/>
                    <a:pt x="633730" y="80010"/>
                  </a:cubicBezTo>
                  <a:cubicBezTo>
                    <a:pt x="641350" y="102870"/>
                    <a:pt x="642620" y="133350"/>
                    <a:pt x="635000" y="156210"/>
                  </a:cubicBezTo>
                  <a:cubicBezTo>
                    <a:pt x="627380" y="179070"/>
                    <a:pt x="609600" y="204470"/>
                    <a:pt x="590550" y="218440"/>
                  </a:cubicBezTo>
                  <a:cubicBezTo>
                    <a:pt x="570230" y="232410"/>
                    <a:pt x="541020" y="241300"/>
                    <a:pt x="516890" y="240030"/>
                  </a:cubicBezTo>
                  <a:cubicBezTo>
                    <a:pt x="492760" y="240030"/>
                    <a:pt x="462280" y="224790"/>
                    <a:pt x="445770" y="213360"/>
                  </a:cubicBezTo>
                  <a:cubicBezTo>
                    <a:pt x="433070" y="205740"/>
                    <a:pt x="426720" y="195580"/>
                    <a:pt x="420370" y="184150"/>
                  </a:cubicBezTo>
                  <a:cubicBezTo>
                    <a:pt x="412750" y="173990"/>
                    <a:pt x="407670" y="163830"/>
                    <a:pt x="405130" y="148590"/>
                  </a:cubicBezTo>
                  <a:cubicBezTo>
                    <a:pt x="401320" y="128270"/>
                    <a:pt x="401320" y="95250"/>
                    <a:pt x="411480" y="73660"/>
                  </a:cubicBezTo>
                  <a:cubicBezTo>
                    <a:pt x="421640" y="50800"/>
                    <a:pt x="445770" y="27940"/>
                    <a:pt x="462280" y="16510"/>
                  </a:cubicBezTo>
                  <a:cubicBezTo>
                    <a:pt x="474980" y="8890"/>
                    <a:pt x="485140" y="5080"/>
                    <a:pt x="499110" y="3810"/>
                  </a:cubicBezTo>
                  <a:cubicBezTo>
                    <a:pt x="519430" y="1270"/>
                    <a:pt x="556260" y="6350"/>
                    <a:pt x="575310" y="13970"/>
                  </a:cubicBezTo>
                  <a:cubicBezTo>
                    <a:pt x="588010" y="19050"/>
                    <a:pt x="596900" y="25400"/>
                    <a:pt x="605790" y="36830"/>
                  </a:cubicBezTo>
                  <a:cubicBezTo>
                    <a:pt x="619760" y="52070"/>
                    <a:pt x="635000" y="85090"/>
                    <a:pt x="640080" y="105410"/>
                  </a:cubicBezTo>
                  <a:cubicBezTo>
                    <a:pt x="642620" y="119380"/>
                    <a:pt x="642620" y="129540"/>
                    <a:pt x="638810" y="143510"/>
                  </a:cubicBezTo>
                  <a:cubicBezTo>
                    <a:pt x="632460" y="163830"/>
                    <a:pt x="618490" y="194310"/>
                    <a:pt x="600710" y="210820"/>
                  </a:cubicBezTo>
                  <a:cubicBezTo>
                    <a:pt x="582930" y="226060"/>
                    <a:pt x="558800" y="232410"/>
                    <a:pt x="529590" y="240030"/>
                  </a:cubicBezTo>
                  <a:cubicBezTo>
                    <a:pt x="491490" y="250190"/>
                    <a:pt x="441960" y="251460"/>
                    <a:pt x="387350" y="254000"/>
                  </a:cubicBezTo>
                  <a:cubicBezTo>
                    <a:pt x="311150" y="257810"/>
                    <a:pt x="180340" y="265430"/>
                    <a:pt x="118110" y="254000"/>
                  </a:cubicBezTo>
                  <a:cubicBezTo>
                    <a:pt x="83820" y="247650"/>
                    <a:pt x="59690" y="238760"/>
                    <a:pt x="40640" y="224790"/>
                  </a:cubicBezTo>
                  <a:cubicBezTo>
                    <a:pt x="25400" y="212090"/>
                    <a:pt x="15240" y="196850"/>
                    <a:pt x="10160" y="177800"/>
                  </a:cubicBezTo>
                  <a:cubicBezTo>
                    <a:pt x="2540" y="156210"/>
                    <a:pt x="0" y="119380"/>
                    <a:pt x="10160" y="95250"/>
                  </a:cubicBezTo>
                  <a:cubicBezTo>
                    <a:pt x="19050" y="71120"/>
                    <a:pt x="44450" y="45720"/>
                    <a:pt x="64770" y="34290"/>
                  </a:cubicBezTo>
                  <a:cubicBezTo>
                    <a:pt x="81280" y="24130"/>
                    <a:pt x="118110" y="20320"/>
                    <a:pt x="118110" y="2032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9021866" y="4074006"/>
            <a:ext cx="525098" cy="608579"/>
            <a:chOff x="0" y="0"/>
            <a:chExt cx="798830" cy="925830"/>
          </a:xfrm>
        </p:grpSpPr>
        <p:sp>
          <p:nvSpPr>
            <p:cNvPr id="18" name="Freeform 18"/>
            <p:cNvSpPr/>
            <p:nvPr/>
          </p:nvSpPr>
          <p:spPr>
            <a:xfrm>
              <a:off x="50800" y="48260"/>
              <a:ext cx="699770" cy="830580"/>
            </a:xfrm>
            <a:custGeom>
              <a:avLst/>
              <a:gdLst/>
              <a:ahLst/>
              <a:cxnLst/>
              <a:rect l="l" t="t" r="r" b="b"/>
              <a:pathLst>
                <a:path w="699770" h="830580">
                  <a:moveTo>
                    <a:pt x="25400" y="641350"/>
                  </a:moveTo>
                  <a:cubicBezTo>
                    <a:pt x="546100" y="2540"/>
                    <a:pt x="563880" y="1270"/>
                    <a:pt x="586740" y="2540"/>
                  </a:cubicBezTo>
                  <a:cubicBezTo>
                    <a:pt x="610870" y="2540"/>
                    <a:pt x="637540" y="13970"/>
                    <a:pt x="655320" y="29210"/>
                  </a:cubicBezTo>
                  <a:cubicBezTo>
                    <a:pt x="673100" y="43180"/>
                    <a:pt x="689610" y="68580"/>
                    <a:pt x="694690" y="91440"/>
                  </a:cubicBezTo>
                  <a:cubicBezTo>
                    <a:pt x="699770" y="114300"/>
                    <a:pt x="693420" y="146050"/>
                    <a:pt x="687070" y="165100"/>
                  </a:cubicBezTo>
                  <a:cubicBezTo>
                    <a:pt x="681990" y="177800"/>
                    <a:pt x="676910" y="186690"/>
                    <a:pt x="666750" y="195580"/>
                  </a:cubicBezTo>
                  <a:cubicBezTo>
                    <a:pt x="651510" y="209550"/>
                    <a:pt x="621030" y="226060"/>
                    <a:pt x="601980" y="231140"/>
                  </a:cubicBezTo>
                  <a:cubicBezTo>
                    <a:pt x="588010" y="233680"/>
                    <a:pt x="577850" y="234950"/>
                    <a:pt x="563880" y="231140"/>
                  </a:cubicBezTo>
                  <a:cubicBezTo>
                    <a:pt x="544830" y="226060"/>
                    <a:pt x="515620" y="213360"/>
                    <a:pt x="499110" y="196850"/>
                  </a:cubicBezTo>
                  <a:cubicBezTo>
                    <a:pt x="482600" y="180340"/>
                    <a:pt x="469900" y="153670"/>
                    <a:pt x="467360" y="130810"/>
                  </a:cubicBezTo>
                  <a:cubicBezTo>
                    <a:pt x="464820" y="107950"/>
                    <a:pt x="471170" y="78740"/>
                    <a:pt x="482600" y="58420"/>
                  </a:cubicBezTo>
                  <a:cubicBezTo>
                    <a:pt x="494030" y="38100"/>
                    <a:pt x="516890" y="19050"/>
                    <a:pt x="538480" y="10160"/>
                  </a:cubicBezTo>
                  <a:cubicBezTo>
                    <a:pt x="560070" y="1270"/>
                    <a:pt x="589280" y="0"/>
                    <a:pt x="612140" y="6350"/>
                  </a:cubicBezTo>
                  <a:cubicBezTo>
                    <a:pt x="633730" y="11430"/>
                    <a:pt x="659130" y="27940"/>
                    <a:pt x="673100" y="46990"/>
                  </a:cubicBezTo>
                  <a:cubicBezTo>
                    <a:pt x="687070" y="64770"/>
                    <a:pt x="695960" y="96520"/>
                    <a:pt x="697230" y="116840"/>
                  </a:cubicBezTo>
                  <a:cubicBezTo>
                    <a:pt x="698500" y="130810"/>
                    <a:pt x="698500" y="137160"/>
                    <a:pt x="690880" y="153670"/>
                  </a:cubicBezTo>
                  <a:cubicBezTo>
                    <a:pt x="669290" y="203200"/>
                    <a:pt x="548640" y="322580"/>
                    <a:pt x="473710" y="419100"/>
                  </a:cubicBezTo>
                  <a:cubicBezTo>
                    <a:pt x="387350" y="529590"/>
                    <a:pt x="270510" y="725170"/>
                    <a:pt x="204470" y="784860"/>
                  </a:cubicBezTo>
                  <a:cubicBezTo>
                    <a:pt x="176530" y="808990"/>
                    <a:pt x="160020" y="821690"/>
                    <a:pt x="134620" y="825500"/>
                  </a:cubicBezTo>
                  <a:cubicBezTo>
                    <a:pt x="109220" y="830580"/>
                    <a:pt x="74930" y="821690"/>
                    <a:pt x="54610" y="810260"/>
                  </a:cubicBezTo>
                  <a:cubicBezTo>
                    <a:pt x="38100" y="801370"/>
                    <a:pt x="25400" y="786130"/>
                    <a:pt x="16510" y="770890"/>
                  </a:cubicBezTo>
                  <a:cubicBezTo>
                    <a:pt x="7620" y="755650"/>
                    <a:pt x="0" y="737870"/>
                    <a:pt x="0" y="718820"/>
                  </a:cubicBezTo>
                  <a:cubicBezTo>
                    <a:pt x="1270" y="694690"/>
                    <a:pt x="25400" y="641350"/>
                    <a:pt x="25400" y="64135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9295268" y="3652843"/>
            <a:ext cx="262132" cy="618597"/>
            <a:chOff x="0" y="0"/>
            <a:chExt cx="398780" cy="941070"/>
          </a:xfrm>
        </p:grpSpPr>
        <p:sp>
          <p:nvSpPr>
            <p:cNvPr id="20" name="Freeform 20"/>
            <p:cNvSpPr/>
            <p:nvPr/>
          </p:nvSpPr>
          <p:spPr>
            <a:xfrm>
              <a:off x="48260" y="48260"/>
              <a:ext cx="304800" cy="843280"/>
            </a:xfrm>
            <a:custGeom>
              <a:avLst/>
              <a:gdLst/>
              <a:ahLst/>
              <a:cxnLst/>
              <a:rect l="l" t="t" r="r" b="b"/>
              <a:pathLst>
                <a:path w="304800" h="843280">
                  <a:moveTo>
                    <a:pt x="66040" y="721360"/>
                  </a:moveTo>
                  <a:cubicBezTo>
                    <a:pt x="73660" y="412750"/>
                    <a:pt x="0" y="165100"/>
                    <a:pt x="3810" y="101600"/>
                  </a:cubicBezTo>
                  <a:cubicBezTo>
                    <a:pt x="3810" y="82550"/>
                    <a:pt x="6350" y="77470"/>
                    <a:pt x="13970" y="66040"/>
                  </a:cubicBezTo>
                  <a:cubicBezTo>
                    <a:pt x="24130" y="49530"/>
                    <a:pt x="44450" y="24130"/>
                    <a:pt x="64770" y="13970"/>
                  </a:cubicBezTo>
                  <a:cubicBezTo>
                    <a:pt x="85090" y="3810"/>
                    <a:pt x="113030" y="0"/>
                    <a:pt x="135890" y="3810"/>
                  </a:cubicBezTo>
                  <a:cubicBezTo>
                    <a:pt x="158750" y="7620"/>
                    <a:pt x="184150" y="21590"/>
                    <a:pt x="199390" y="38100"/>
                  </a:cubicBezTo>
                  <a:cubicBezTo>
                    <a:pt x="214630" y="55880"/>
                    <a:pt x="226060" y="86360"/>
                    <a:pt x="228600" y="105410"/>
                  </a:cubicBezTo>
                  <a:cubicBezTo>
                    <a:pt x="231140" y="118110"/>
                    <a:pt x="228600" y="129540"/>
                    <a:pt x="226060" y="140970"/>
                  </a:cubicBezTo>
                  <a:cubicBezTo>
                    <a:pt x="223520" y="153670"/>
                    <a:pt x="220980" y="163830"/>
                    <a:pt x="212090" y="175260"/>
                  </a:cubicBezTo>
                  <a:cubicBezTo>
                    <a:pt x="200660" y="190500"/>
                    <a:pt x="177800" y="213360"/>
                    <a:pt x="156210" y="220980"/>
                  </a:cubicBezTo>
                  <a:cubicBezTo>
                    <a:pt x="134620" y="229870"/>
                    <a:pt x="105410" y="231140"/>
                    <a:pt x="83820" y="223520"/>
                  </a:cubicBezTo>
                  <a:cubicBezTo>
                    <a:pt x="62230" y="217170"/>
                    <a:pt x="38100" y="200660"/>
                    <a:pt x="24130" y="182880"/>
                  </a:cubicBezTo>
                  <a:cubicBezTo>
                    <a:pt x="11430" y="163830"/>
                    <a:pt x="2540" y="135890"/>
                    <a:pt x="2540" y="113030"/>
                  </a:cubicBezTo>
                  <a:cubicBezTo>
                    <a:pt x="2540" y="90170"/>
                    <a:pt x="12700" y="63500"/>
                    <a:pt x="26670" y="45720"/>
                  </a:cubicBezTo>
                  <a:cubicBezTo>
                    <a:pt x="40640" y="26670"/>
                    <a:pt x="68580" y="11430"/>
                    <a:pt x="87630" y="5080"/>
                  </a:cubicBezTo>
                  <a:cubicBezTo>
                    <a:pt x="100330" y="1270"/>
                    <a:pt x="110490" y="0"/>
                    <a:pt x="124460" y="2540"/>
                  </a:cubicBezTo>
                  <a:cubicBezTo>
                    <a:pt x="143510" y="5080"/>
                    <a:pt x="173990" y="15240"/>
                    <a:pt x="190500" y="30480"/>
                  </a:cubicBezTo>
                  <a:cubicBezTo>
                    <a:pt x="208280" y="45720"/>
                    <a:pt x="215900" y="63500"/>
                    <a:pt x="227330" y="92710"/>
                  </a:cubicBezTo>
                  <a:cubicBezTo>
                    <a:pt x="250190" y="152400"/>
                    <a:pt x="271780" y="300990"/>
                    <a:pt x="283210" y="383540"/>
                  </a:cubicBezTo>
                  <a:cubicBezTo>
                    <a:pt x="292100" y="441960"/>
                    <a:pt x="297180" y="482600"/>
                    <a:pt x="298450" y="537210"/>
                  </a:cubicBezTo>
                  <a:cubicBezTo>
                    <a:pt x="300990" y="599440"/>
                    <a:pt x="304800" y="683260"/>
                    <a:pt x="294640" y="732790"/>
                  </a:cubicBezTo>
                  <a:cubicBezTo>
                    <a:pt x="287020" y="764540"/>
                    <a:pt x="279400" y="788670"/>
                    <a:pt x="261620" y="806450"/>
                  </a:cubicBezTo>
                  <a:cubicBezTo>
                    <a:pt x="243840" y="824230"/>
                    <a:pt x="212090" y="838200"/>
                    <a:pt x="189230" y="840740"/>
                  </a:cubicBezTo>
                  <a:cubicBezTo>
                    <a:pt x="170180" y="843280"/>
                    <a:pt x="151130" y="838200"/>
                    <a:pt x="134620" y="831850"/>
                  </a:cubicBezTo>
                  <a:cubicBezTo>
                    <a:pt x="118110" y="824230"/>
                    <a:pt x="102870" y="814070"/>
                    <a:pt x="91440" y="798830"/>
                  </a:cubicBezTo>
                  <a:cubicBezTo>
                    <a:pt x="77470" y="779780"/>
                    <a:pt x="66040" y="721360"/>
                    <a:pt x="66040" y="72136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8673749" y="4382053"/>
            <a:ext cx="481688" cy="232913"/>
            <a:chOff x="0" y="0"/>
            <a:chExt cx="732790" cy="354330"/>
          </a:xfrm>
        </p:grpSpPr>
        <p:sp>
          <p:nvSpPr>
            <p:cNvPr id="22" name="Freeform 22"/>
            <p:cNvSpPr/>
            <p:nvPr/>
          </p:nvSpPr>
          <p:spPr>
            <a:xfrm>
              <a:off x="40640" y="49530"/>
              <a:ext cx="642620" cy="265430"/>
            </a:xfrm>
            <a:custGeom>
              <a:avLst/>
              <a:gdLst/>
              <a:ahLst/>
              <a:cxnLst/>
              <a:rect l="l" t="t" r="r" b="b"/>
              <a:pathLst>
                <a:path w="642620" h="265430">
                  <a:moveTo>
                    <a:pt x="118110" y="20320"/>
                  </a:moveTo>
                  <a:cubicBezTo>
                    <a:pt x="436880" y="16510"/>
                    <a:pt x="476250" y="0"/>
                    <a:pt x="511810" y="1270"/>
                  </a:cubicBezTo>
                  <a:cubicBezTo>
                    <a:pt x="539750" y="3810"/>
                    <a:pt x="565150" y="7620"/>
                    <a:pt x="585470" y="20320"/>
                  </a:cubicBezTo>
                  <a:cubicBezTo>
                    <a:pt x="605790" y="33020"/>
                    <a:pt x="624840" y="57150"/>
                    <a:pt x="633730" y="80010"/>
                  </a:cubicBezTo>
                  <a:cubicBezTo>
                    <a:pt x="641350" y="102870"/>
                    <a:pt x="642620" y="133350"/>
                    <a:pt x="635000" y="156210"/>
                  </a:cubicBezTo>
                  <a:cubicBezTo>
                    <a:pt x="627380" y="179070"/>
                    <a:pt x="609600" y="204470"/>
                    <a:pt x="590550" y="218440"/>
                  </a:cubicBezTo>
                  <a:cubicBezTo>
                    <a:pt x="570230" y="232410"/>
                    <a:pt x="541020" y="241300"/>
                    <a:pt x="516890" y="240030"/>
                  </a:cubicBezTo>
                  <a:cubicBezTo>
                    <a:pt x="492760" y="240030"/>
                    <a:pt x="462280" y="224790"/>
                    <a:pt x="445770" y="213360"/>
                  </a:cubicBezTo>
                  <a:cubicBezTo>
                    <a:pt x="433070" y="205740"/>
                    <a:pt x="426720" y="195580"/>
                    <a:pt x="420370" y="184150"/>
                  </a:cubicBezTo>
                  <a:cubicBezTo>
                    <a:pt x="412750" y="173990"/>
                    <a:pt x="407670" y="163830"/>
                    <a:pt x="405130" y="148590"/>
                  </a:cubicBezTo>
                  <a:cubicBezTo>
                    <a:pt x="401320" y="128270"/>
                    <a:pt x="401320" y="95250"/>
                    <a:pt x="411480" y="73660"/>
                  </a:cubicBezTo>
                  <a:cubicBezTo>
                    <a:pt x="421640" y="50800"/>
                    <a:pt x="445770" y="27940"/>
                    <a:pt x="462280" y="16510"/>
                  </a:cubicBezTo>
                  <a:cubicBezTo>
                    <a:pt x="474980" y="8890"/>
                    <a:pt x="485140" y="5080"/>
                    <a:pt x="499110" y="3810"/>
                  </a:cubicBezTo>
                  <a:cubicBezTo>
                    <a:pt x="519430" y="1270"/>
                    <a:pt x="556260" y="6350"/>
                    <a:pt x="575310" y="13970"/>
                  </a:cubicBezTo>
                  <a:cubicBezTo>
                    <a:pt x="588010" y="19050"/>
                    <a:pt x="596900" y="25400"/>
                    <a:pt x="605790" y="36830"/>
                  </a:cubicBezTo>
                  <a:cubicBezTo>
                    <a:pt x="619760" y="52070"/>
                    <a:pt x="635000" y="85090"/>
                    <a:pt x="640080" y="105410"/>
                  </a:cubicBezTo>
                  <a:cubicBezTo>
                    <a:pt x="642620" y="119380"/>
                    <a:pt x="642620" y="129540"/>
                    <a:pt x="638810" y="143510"/>
                  </a:cubicBezTo>
                  <a:cubicBezTo>
                    <a:pt x="632460" y="163830"/>
                    <a:pt x="618490" y="194310"/>
                    <a:pt x="600710" y="210820"/>
                  </a:cubicBezTo>
                  <a:cubicBezTo>
                    <a:pt x="582930" y="226060"/>
                    <a:pt x="558800" y="232410"/>
                    <a:pt x="529590" y="240030"/>
                  </a:cubicBezTo>
                  <a:cubicBezTo>
                    <a:pt x="491490" y="250190"/>
                    <a:pt x="441960" y="251460"/>
                    <a:pt x="387350" y="254000"/>
                  </a:cubicBezTo>
                  <a:cubicBezTo>
                    <a:pt x="311150" y="257810"/>
                    <a:pt x="180340" y="265430"/>
                    <a:pt x="118110" y="254000"/>
                  </a:cubicBezTo>
                  <a:cubicBezTo>
                    <a:pt x="83820" y="247650"/>
                    <a:pt x="59690" y="238760"/>
                    <a:pt x="40640" y="224790"/>
                  </a:cubicBezTo>
                  <a:cubicBezTo>
                    <a:pt x="25400" y="212090"/>
                    <a:pt x="15240" y="196850"/>
                    <a:pt x="10160" y="177800"/>
                  </a:cubicBezTo>
                  <a:cubicBezTo>
                    <a:pt x="2540" y="156210"/>
                    <a:pt x="0" y="119380"/>
                    <a:pt x="10160" y="95250"/>
                  </a:cubicBezTo>
                  <a:cubicBezTo>
                    <a:pt x="19050" y="71120"/>
                    <a:pt x="44450" y="45720"/>
                    <a:pt x="64770" y="34290"/>
                  </a:cubicBezTo>
                  <a:cubicBezTo>
                    <a:pt x="81280" y="24130"/>
                    <a:pt x="118110" y="20320"/>
                    <a:pt x="118110" y="2032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2106009" y="338203"/>
            <a:ext cx="1211846" cy="1322615"/>
          </a:xfrm>
          <a:custGeom>
            <a:avLst/>
            <a:gdLst/>
            <a:ahLst/>
            <a:cxnLst/>
            <a:rect l="l" t="t" r="r" b="b"/>
            <a:pathLst>
              <a:path w="1211846" h="1322615">
                <a:moveTo>
                  <a:pt x="0" y="0"/>
                </a:moveTo>
                <a:lnTo>
                  <a:pt x="1211846" y="0"/>
                </a:lnTo>
                <a:lnTo>
                  <a:pt x="1211846" y="1322615"/>
                </a:lnTo>
                <a:lnTo>
                  <a:pt x="0" y="13226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6863649" y="8031036"/>
            <a:ext cx="977281" cy="1066610"/>
          </a:xfrm>
          <a:custGeom>
            <a:avLst/>
            <a:gdLst/>
            <a:ahLst/>
            <a:cxnLst/>
            <a:rect l="l" t="t" r="r" b="b"/>
            <a:pathLst>
              <a:path w="977281" h="1066610">
                <a:moveTo>
                  <a:pt x="0" y="0"/>
                </a:moveTo>
                <a:lnTo>
                  <a:pt x="977281" y="0"/>
                </a:lnTo>
                <a:lnTo>
                  <a:pt x="977281" y="1066609"/>
                </a:lnTo>
                <a:lnTo>
                  <a:pt x="0" y="10666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635624" y="4470109"/>
            <a:ext cx="3045100" cy="2299051"/>
          </a:xfrm>
          <a:custGeom>
            <a:avLst/>
            <a:gdLst/>
            <a:ahLst/>
            <a:cxnLst/>
            <a:rect l="l" t="t" r="r" b="b"/>
            <a:pathLst>
              <a:path w="3045100" h="2299051">
                <a:moveTo>
                  <a:pt x="0" y="0"/>
                </a:moveTo>
                <a:lnTo>
                  <a:pt x="3045100" y="0"/>
                </a:lnTo>
                <a:lnTo>
                  <a:pt x="3045100" y="2299051"/>
                </a:lnTo>
                <a:lnTo>
                  <a:pt x="0" y="22990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400175" y="7552372"/>
            <a:ext cx="1273492" cy="2102167"/>
            <a:chOff x="0" y="0"/>
            <a:chExt cx="1697990" cy="2802890"/>
          </a:xfrm>
        </p:grpSpPr>
        <p:sp>
          <p:nvSpPr>
            <p:cNvPr id="27" name="Freeform 27"/>
            <p:cNvSpPr/>
            <p:nvPr/>
          </p:nvSpPr>
          <p:spPr>
            <a:xfrm>
              <a:off x="16510" y="48260"/>
              <a:ext cx="1634490" cy="2712720"/>
            </a:xfrm>
            <a:custGeom>
              <a:avLst/>
              <a:gdLst/>
              <a:ahLst/>
              <a:cxnLst/>
              <a:rect l="l" t="t" r="r" b="b"/>
              <a:pathLst>
                <a:path w="1634490" h="2712720">
                  <a:moveTo>
                    <a:pt x="207010" y="85090"/>
                  </a:moveTo>
                  <a:cubicBezTo>
                    <a:pt x="222250" y="1601470"/>
                    <a:pt x="237490" y="1649730"/>
                    <a:pt x="255270" y="1704340"/>
                  </a:cubicBezTo>
                  <a:cubicBezTo>
                    <a:pt x="267970" y="1743710"/>
                    <a:pt x="289560" y="1766570"/>
                    <a:pt x="298450" y="1803400"/>
                  </a:cubicBezTo>
                  <a:cubicBezTo>
                    <a:pt x="308610" y="1842770"/>
                    <a:pt x="297180" y="1887220"/>
                    <a:pt x="308610" y="1935480"/>
                  </a:cubicBezTo>
                  <a:cubicBezTo>
                    <a:pt x="321310" y="1993900"/>
                    <a:pt x="351790" y="2078990"/>
                    <a:pt x="378460" y="2125980"/>
                  </a:cubicBezTo>
                  <a:cubicBezTo>
                    <a:pt x="396240" y="2156460"/>
                    <a:pt x="408940" y="2170430"/>
                    <a:pt x="434340" y="2194560"/>
                  </a:cubicBezTo>
                  <a:cubicBezTo>
                    <a:pt x="471170" y="2231390"/>
                    <a:pt x="525780" y="2280920"/>
                    <a:pt x="584200" y="2315210"/>
                  </a:cubicBezTo>
                  <a:cubicBezTo>
                    <a:pt x="651510" y="2355850"/>
                    <a:pt x="730250" y="2385060"/>
                    <a:pt x="821690" y="2413000"/>
                  </a:cubicBezTo>
                  <a:cubicBezTo>
                    <a:pt x="941070" y="2449830"/>
                    <a:pt x="1144270" y="2490470"/>
                    <a:pt x="1245870" y="2500630"/>
                  </a:cubicBezTo>
                  <a:cubicBezTo>
                    <a:pt x="1301750" y="2506980"/>
                    <a:pt x="1328420" y="2499360"/>
                    <a:pt x="1376680" y="2503170"/>
                  </a:cubicBezTo>
                  <a:cubicBezTo>
                    <a:pt x="1436370" y="2506980"/>
                    <a:pt x="1534160" y="2505710"/>
                    <a:pt x="1576070" y="2529840"/>
                  </a:cubicBezTo>
                  <a:cubicBezTo>
                    <a:pt x="1604010" y="2546350"/>
                    <a:pt x="1623060" y="2574290"/>
                    <a:pt x="1629410" y="2595880"/>
                  </a:cubicBezTo>
                  <a:cubicBezTo>
                    <a:pt x="1634490" y="2614930"/>
                    <a:pt x="1629410" y="2637790"/>
                    <a:pt x="1620520" y="2653030"/>
                  </a:cubicBezTo>
                  <a:cubicBezTo>
                    <a:pt x="1612900" y="2669540"/>
                    <a:pt x="1597660" y="2687320"/>
                    <a:pt x="1579880" y="2693670"/>
                  </a:cubicBezTo>
                  <a:cubicBezTo>
                    <a:pt x="1558290" y="2702560"/>
                    <a:pt x="1516380" y="2703830"/>
                    <a:pt x="1494790" y="2691130"/>
                  </a:cubicBezTo>
                  <a:cubicBezTo>
                    <a:pt x="1473200" y="2678430"/>
                    <a:pt x="1451610" y="2644140"/>
                    <a:pt x="1450340" y="2618740"/>
                  </a:cubicBezTo>
                  <a:cubicBezTo>
                    <a:pt x="1447800" y="2594610"/>
                    <a:pt x="1464310" y="2557780"/>
                    <a:pt x="1484630" y="2541270"/>
                  </a:cubicBezTo>
                  <a:cubicBezTo>
                    <a:pt x="1503680" y="2526030"/>
                    <a:pt x="1544320" y="2520950"/>
                    <a:pt x="1567180" y="2526030"/>
                  </a:cubicBezTo>
                  <a:cubicBezTo>
                    <a:pt x="1586230" y="2531110"/>
                    <a:pt x="1604010" y="2545080"/>
                    <a:pt x="1614170" y="2560320"/>
                  </a:cubicBezTo>
                  <a:cubicBezTo>
                    <a:pt x="1624330" y="2575560"/>
                    <a:pt x="1630680" y="2597150"/>
                    <a:pt x="1630680" y="2616200"/>
                  </a:cubicBezTo>
                  <a:cubicBezTo>
                    <a:pt x="1629410" y="2633980"/>
                    <a:pt x="1623060" y="2655570"/>
                    <a:pt x="1610360" y="2669540"/>
                  </a:cubicBezTo>
                  <a:cubicBezTo>
                    <a:pt x="1593850" y="2687320"/>
                    <a:pt x="1567180" y="2696210"/>
                    <a:pt x="1531620" y="2702560"/>
                  </a:cubicBezTo>
                  <a:cubicBezTo>
                    <a:pt x="1468120" y="2712720"/>
                    <a:pt x="1346200" y="2693670"/>
                    <a:pt x="1252220" y="2684780"/>
                  </a:cubicBezTo>
                  <a:cubicBezTo>
                    <a:pt x="1155700" y="2674620"/>
                    <a:pt x="1054100" y="2664460"/>
                    <a:pt x="957580" y="2642870"/>
                  </a:cubicBezTo>
                  <a:cubicBezTo>
                    <a:pt x="863600" y="2622550"/>
                    <a:pt x="768350" y="2590800"/>
                    <a:pt x="683260" y="2559050"/>
                  </a:cubicBezTo>
                  <a:cubicBezTo>
                    <a:pt x="607060" y="2529840"/>
                    <a:pt x="533400" y="2500630"/>
                    <a:pt x="472440" y="2461260"/>
                  </a:cubicBezTo>
                  <a:cubicBezTo>
                    <a:pt x="417830" y="2425700"/>
                    <a:pt x="370840" y="2379980"/>
                    <a:pt x="330200" y="2339340"/>
                  </a:cubicBezTo>
                  <a:cubicBezTo>
                    <a:pt x="294640" y="2303780"/>
                    <a:pt x="267970" y="2280920"/>
                    <a:pt x="240030" y="2233930"/>
                  </a:cubicBezTo>
                  <a:cubicBezTo>
                    <a:pt x="198120" y="2162810"/>
                    <a:pt x="161290" y="2047240"/>
                    <a:pt x="129540" y="1938020"/>
                  </a:cubicBezTo>
                  <a:cubicBezTo>
                    <a:pt x="91440" y="1808480"/>
                    <a:pt x="54610" y="1692910"/>
                    <a:pt x="34290" y="1504950"/>
                  </a:cubicBezTo>
                  <a:cubicBezTo>
                    <a:pt x="0" y="1169670"/>
                    <a:pt x="22860" y="219710"/>
                    <a:pt x="39370" y="85090"/>
                  </a:cubicBezTo>
                  <a:cubicBezTo>
                    <a:pt x="43180" y="63500"/>
                    <a:pt x="43180" y="58420"/>
                    <a:pt x="49530" y="46990"/>
                  </a:cubicBezTo>
                  <a:cubicBezTo>
                    <a:pt x="55880" y="35560"/>
                    <a:pt x="63500" y="24130"/>
                    <a:pt x="76200" y="16510"/>
                  </a:cubicBezTo>
                  <a:cubicBezTo>
                    <a:pt x="90170" y="7620"/>
                    <a:pt x="115570" y="0"/>
                    <a:pt x="133350" y="2540"/>
                  </a:cubicBezTo>
                  <a:cubicBezTo>
                    <a:pt x="151130" y="5080"/>
                    <a:pt x="173990" y="16510"/>
                    <a:pt x="185420" y="30480"/>
                  </a:cubicBezTo>
                  <a:cubicBezTo>
                    <a:pt x="198120" y="44450"/>
                    <a:pt x="207010" y="85090"/>
                    <a:pt x="207010" y="8509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703195" y="9422130"/>
            <a:ext cx="194310" cy="197167"/>
            <a:chOff x="0" y="0"/>
            <a:chExt cx="259080" cy="262890"/>
          </a:xfrm>
        </p:grpSpPr>
        <p:sp>
          <p:nvSpPr>
            <p:cNvPr id="29" name="Freeform 29"/>
            <p:cNvSpPr/>
            <p:nvPr/>
          </p:nvSpPr>
          <p:spPr>
            <a:xfrm>
              <a:off x="43180" y="46990"/>
              <a:ext cx="161290" cy="167640"/>
            </a:xfrm>
            <a:custGeom>
              <a:avLst/>
              <a:gdLst/>
              <a:ahLst/>
              <a:cxnLst/>
              <a:rect l="l" t="t" r="r" b="b"/>
              <a:pathLst>
                <a:path w="161290" h="167640">
                  <a:moveTo>
                    <a:pt x="161290" y="58420"/>
                  </a:moveTo>
                  <a:cubicBezTo>
                    <a:pt x="157480" y="116840"/>
                    <a:pt x="133350" y="147320"/>
                    <a:pt x="116840" y="157480"/>
                  </a:cubicBezTo>
                  <a:cubicBezTo>
                    <a:pt x="104140" y="165100"/>
                    <a:pt x="91440" y="167640"/>
                    <a:pt x="77470" y="165100"/>
                  </a:cubicBezTo>
                  <a:cubicBezTo>
                    <a:pt x="57150" y="161290"/>
                    <a:pt x="22860" y="144780"/>
                    <a:pt x="11430" y="12573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5560"/>
                    <a:pt x="19050" y="25400"/>
                    <a:pt x="31750" y="17780"/>
                  </a:cubicBezTo>
                  <a:cubicBezTo>
                    <a:pt x="48260" y="7620"/>
                    <a:pt x="87630" y="0"/>
                    <a:pt x="106680" y="3810"/>
                  </a:cubicBezTo>
                  <a:cubicBezTo>
                    <a:pt x="12065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Freeform 30"/>
          <p:cNvSpPr/>
          <p:nvPr/>
        </p:nvSpPr>
        <p:spPr>
          <a:xfrm rot="-5400000">
            <a:off x="16053274" y="655764"/>
            <a:ext cx="1620750" cy="1223666"/>
          </a:xfrm>
          <a:custGeom>
            <a:avLst/>
            <a:gdLst/>
            <a:ahLst/>
            <a:cxnLst/>
            <a:rect l="l" t="t" r="r" b="b"/>
            <a:pathLst>
              <a:path w="1620750" h="1223666">
                <a:moveTo>
                  <a:pt x="0" y="0"/>
                </a:moveTo>
                <a:lnTo>
                  <a:pt x="1620750" y="0"/>
                </a:lnTo>
                <a:lnTo>
                  <a:pt x="1620750" y="1223666"/>
                </a:lnTo>
                <a:lnTo>
                  <a:pt x="0" y="12236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3095670" y="7210268"/>
            <a:ext cx="8791479" cy="1266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7"/>
              </a:lnSpc>
            </a:pPr>
            <a:r>
              <a:rPr lang="en-US" sz="3641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Users can add and remove meals from their favorite list, stored locally.</a:t>
            </a:r>
          </a:p>
        </p:txBody>
      </p:sp>
      <p:sp>
        <p:nvSpPr>
          <p:cNvPr id="32" name="TextBox 32"/>
          <p:cNvSpPr txBox="1"/>
          <p:nvPr/>
        </p:nvSpPr>
        <p:spPr>
          <a:xfrm rot="-25232">
            <a:off x="1854652" y="1734949"/>
            <a:ext cx="8220928" cy="413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4"/>
              </a:lnSpc>
            </a:pPr>
            <a:r>
              <a:rPr lang="en-US" sz="10913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Favorite</a:t>
            </a:r>
          </a:p>
          <a:p>
            <a:pPr algn="ctr">
              <a:lnSpc>
                <a:spcPts val="10694"/>
              </a:lnSpc>
            </a:pPr>
            <a:r>
              <a:rPr lang="en-US" sz="10913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Meals</a:t>
            </a:r>
          </a:p>
          <a:p>
            <a:pPr algn="ctr">
              <a:lnSpc>
                <a:spcPts val="10694"/>
              </a:lnSpc>
            </a:pPr>
            <a:endParaRPr lang="en-US" sz="10913">
              <a:solidFill>
                <a:srgbClr val="69330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-3238112" y="-2794430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3" y="0"/>
                </a:moveTo>
                <a:lnTo>
                  <a:pt x="0" y="0"/>
                </a:lnTo>
                <a:lnTo>
                  <a:pt x="0" y="7277127"/>
                </a:lnTo>
                <a:lnTo>
                  <a:pt x="7597483" y="7277127"/>
                </a:lnTo>
                <a:lnTo>
                  <a:pt x="75974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575481">
            <a:off x="-626303" y="969177"/>
            <a:ext cx="11414130" cy="10790933"/>
          </a:xfrm>
          <a:custGeom>
            <a:avLst/>
            <a:gdLst/>
            <a:ahLst/>
            <a:cxnLst/>
            <a:rect l="l" t="t" r="r" b="b"/>
            <a:pathLst>
              <a:path w="11414130" h="10790933">
                <a:moveTo>
                  <a:pt x="0" y="0"/>
                </a:moveTo>
                <a:lnTo>
                  <a:pt x="11414130" y="0"/>
                </a:lnTo>
                <a:lnTo>
                  <a:pt x="11414130" y="10790932"/>
                </a:lnTo>
                <a:lnTo>
                  <a:pt x="0" y="10790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22067" y="4440485"/>
            <a:ext cx="9207944" cy="8229600"/>
          </a:xfrm>
          <a:custGeom>
            <a:avLst/>
            <a:gdLst/>
            <a:ahLst/>
            <a:cxnLst/>
            <a:rect l="l" t="t" r="r" b="b"/>
            <a:pathLst>
              <a:path w="9207944" h="8229600">
                <a:moveTo>
                  <a:pt x="0" y="0"/>
                </a:moveTo>
                <a:lnTo>
                  <a:pt x="9207944" y="0"/>
                </a:lnTo>
                <a:lnTo>
                  <a:pt x="92079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403399" y="-1283468"/>
            <a:ext cx="4487874" cy="3837133"/>
          </a:xfrm>
          <a:custGeom>
            <a:avLst/>
            <a:gdLst/>
            <a:ahLst/>
            <a:cxnLst/>
            <a:rect l="l" t="t" r="r" b="b"/>
            <a:pathLst>
              <a:path w="4487874" h="3837133">
                <a:moveTo>
                  <a:pt x="0" y="0"/>
                </a:moveTo>
                <a:lnTo>
                  <a:pt x="4487874" y="0"/>
                </a:lnTo>
                <a:lnTo>
                  <a:pt x="4487874" y="3837133"/>
                </a:lnTo>
                <a:lnTo>
                  <a:pt x="0" y="38371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 flipH="1">
            <a:off x="11755748" y="-491379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2" y="0"/>
                </a:moveTo>
                <a:lnTo>
                  <a:pt x="0" y="0"/>
                </a:lnTo>
                <a:lnTo>
                  <a:pt x="0" y="7277127"/>
                </a:lnTo>
                <a:lnTo>
                  <a:pt x="7597482" y="7277127"/>
                </a:lnTo>
                <a:lnTo>
                  <a:pt x="75974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872149">
            <a:off x="16783563" y="3149280"/>
            <a:ext cx="888664" cy="1198872"/>
          </a:xfrm>
          <a:custGeom>
            <a:avLst/>
            <a:gdLst/>
            <a:ahLst/>
            <a:cxnLst/>
            <a:rect l="l" t="t" r="r" b="b"/>
            <a:pathLst>
              <a:path w="888664" h="1198872">
                <a:moveTo>
                  <a:pt x="0" y="0"/>
                </a:moveTo>
                <a:lnTo>
                  <a:pt x="888664" y="0"/>
                </a:lnTo>
                <a:lnTo>
                  <a:pt x="888664" y="1198872"/>
                </a:lnTo>
                <a:lnTo>
                  <a:pt x="0" y="11988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788733" flipH="1">
            <a:off x="13264680" y="1521089"/>
            <a:ext cx="888664" cy="1198872"/>
          </a:xfrm>
          <a:custGeom>
            <a:avLst/>
            <a:gdLst/>
            <a:ahLst/>
            <a:cxnLst/>
            <a:rect l="l" t="t" r="r" b="b"/>
            <a:pathLst>
              <a:path w="888664" h="1198872">
                <a:moveTo>
                  <a:pt x="888664" y="0"/>
                </a:moveTo>
                <a:lnTo>
                  <a:pt x="0" y="0"/>
                </a:lnTo>
                <a:lnTo>
                  <a:pt x="0" y="1198872"/>
                </a:lnTo>
                <a:lnTo>
                  <a:pt x="888664" y="1198872"/>
                </a:lnTo>
                <a:lnTo>
                  <a:pt x="888664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198791" y="8555285"/>
            <a:ext cx="940347" cy="1026300"/>
          </a:xfrm>
          <a:custGeom>
            <a:avLst/>
            <a:gdLst/>
            <a:ahLst/>
            <a:cxnLst/>
            <a:rect l="l" t="t" r="r" b="b"/>
            <a:pathLst>
              <a:path w="940347" h="1026300">
                <a:moveTo>
                  <a:pt x="0" y="0"/>
                </a:moveTo>
                <a:lnTo>
                  <a:pt x="940347" y="0"/>
                </a:lnTo>
                <a:lnTo>
                  <a:pt x="940347" y="1026300"/>
                </a:lnTo>
                <a:lnTo>
                  <a:pt x="0" y="10263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-737361">
            <a:off x="2551032" y="1638494"/>
            <a:ext cx="440798" cy="584001"/>
            <a:chOff x="0" y="0"/>
            <a:chExt cx="750570" cy="994410"/>
          </a:xfrm>
        </p:grpSpPr>
        <p:sp>
          <p:nvSpPr>
            <p:cNvPr id="11" name="Freeform 11"/>
            <p:cNvSpPr/>
            <p:nvPr/>
          </p:nvSpPr>
          <p:spPr>
            <a:xfrm>
              <a:off x="46990" y="46990"/>
              <a:ext cx="661670" cy="902970"/>
            </a:xfrm>
            <a:custGeom>
              <a:avLst/>
              <a:gdLst/>
              <a:ahLst/>
              <a:cxnLst/>
              <a:rect l="l" t="t" r="r" b="b"/>
              <a:pathLst>
                <a:path w="661670" h="902970">
                  <a:moveTo>
                    <a:pt x="443230" y="848360"/>
                  </a:moveTo>
                  <a:cubicBezTo>
                    <a:pt x="38100" y="233680"/>
                    <a:pt x="8890" y="187960"/>
                    <a:pt x="3810" y="143510"/>
                  </a:cubicBezTo>
                  <a:cubicBezTo>
                    <a:pt x="0" y="113030"/>
                    <a:pt x="6350" y="86360"/>
                    <a:pt x="19050" y="64770"/>
                  </a:cubicBezTo>
                  <a:cubicBezTo>
                    <a:pt x="31750" y="43180"/>
                    <a:pt x="55880" y="21590"/>
                    <a:pt x="78740" y="12700"/>
                  </a:cubicBezTo>
                  <a:cubicBezTo>
                    <a:pt x="102870" y="2540"/>
                    <a:pt x="134620" y="0"/>
                    <a:pt x="158750" y="6350"/>
                  </a:cubicBezTo>
                  <a:cubicBezTo>
                    <a:pt x="184150" y="12700"/>
                    <a:pt x="210820" y="34290"/>
                    <a:pt x="226060" y="50800"/>
                  </a:cubicBezTo>
                  <a:cubicBezTo>
                    <a:pt x="236220" y="60960"/>
                    <a:pt x="241300" y="71120"/>
                    <a:pt x="245110" y="86360"/>
                  </a:cubicBezTo>
                  <a:cubicBezTo>
                    <a:pt x="251460" y="106680"/>
                    <a:pt x="255270" y="142240"/>
                    <a:pt x="246380" y="165100"/>
                  </a:cubicBezTo>
                  <a:cubicBezTo>
                    <a:pt x="238760" y="189230"/>
                    <a:pt x="215900" y="215900"/>
                    <a:pt x="199390" y="229870"/>
                  </a:cubicBezTo>
                  <a:cubicBezTo>
                    <a:pt x="187960" y="240030"/>
                    <a:pt x="177800" y="245110"/>
                    <a:pt x="163830" y="247650"/>
                  </a:cubicBezTo>
                  <a:cubicBezTo>
                    <a:pt x="142240" y="252730"/>
                    <a:pt x="104140" y="251460"/>
                    <a:pt x="83820" y="245110"/>
                  </a:cubicBezTo>
                  <a:cubicBezTo>
                    <a:pt x="68580" y="240030"/>
                    <a:pt x="59690" y="234950"/>
                    <a:pt x="48260" y="224790"/>
                  </a:cubicBezTo>
                  <a:cubicBezTo>
                    <a:pt x="33020" y="209550"/>
                    <a:pt x="11430" y="181610"/>
                    <a:pt x="6350" y="156210"/>
                  </a:cubicBezTo>
                  <a:cubicBezTo>
                    <a:pt x="0" y="132080"/>
                    <a:pt x="2540" y="100330"/>
                    <a:pt x="12700" y="77470"/>
                  </a:cubicBezTo>
                  <a:cubicBezTo>
                    <a:pt x="22860" y="54610"/>
                    <a:pt x="44450" y="30480"/>
                    <a:pt x="67310" y="17780"/>
                  </a:cubicBezTo>
                  <a:cubicBezTo>
                    <a:pt x="88900" y="6350"/>
                    <a:pt x="124460" y="2540"/>
                    <a:pt x="146050" y="3810"/>
                  </a:cubicBezTo>
                  <a:cubicBezTo>
                    <a:pt x="161290" y="5080"/>
                    <a:pt x="171450" y="7620"/>
                    <a:pt x="184150" y="16510"/>
                  </a:cubicBezTo>
                  <a:cubicBezTo>
                    <a:pt x="203200" y="27940"/>
                    <a:pt x="219710" y="45720"/>
                    <a:pt x="240030" y="73660"/>
                  </a:cubicBezTo>
                  <a:cubicBezTo>
                    <a:pt x="279400" y="127000"/>
                    <a:pt x="325120" y="234950"/>
                    <a:pt x="381000" y="328930"/>
                  </a:cubicBezTo>
                  <a:cubicBezTo>
                    <a:pt x="454660" y="450850"/>
                    <a:pt x="626110" y="654050"/>
                    <a:pt x="651510" y="742950"/>
                  </a:cubicBezTo>
                  <a:cubicBezTo>
                    <a:pt x="661670" y="778510"/>
                    <a:pt x="660400" y="801370"/>
                    <a:pt x="650240" y="825500"/>
                  </a:cubicBezTo>
                  <a:cubicBezTo>
                    <a:pt x="641350" y="849630"/>
                    <a:pt x="617220" y="876300"/>
                    <a:pt x="594360" y="887730"/>
                  </a:cubicBezTo>
                  <a:cubicBezTo>
                    <a:pt x="571500" y="899160"/>
                    <a:pt x="535940" y="902970"/>
                    <a:pt x="511810" y="896620"/>
                  </a:cubicBezTo>
                  <a:cubicBezTo>
                    <a:pt x="486410" y="889000"/>
                    <a:pt x="443230" y="848360"/>
                    <a:pt x="443230" y="84836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-737361">
            <a:off x="2509365" y="2151083"/>
            <a:ext cx="414693" cy="251352"/>
            <a:chOff x="0" y="0"/>
            <a:chExt cx="706120" cy="427990"/>
          </a:xfrm>
        </p:grpSpPr>
        <p:sp>
          <p:nvSpPr>
            <p:cNvPr id="13" name="Freeform 13"/>
            <p:cNvSpPr/>
            <p:nvPr/>
          </p:nvSpPr>
          <p:spPr>
            <a:xfrm>
              <a:off x="48260" y="49530"/>
              <a:ext cx="609600" cy="328930"/>
            </a:xfrm>
            <a:custGeom>
              <a:avLst/>
              <a:gdLst/>
              <a:ahLst/>
              <a:cxnLst/>
              <a:rect l="l" t="t" r="r" b="b"/>
              <a:pathLst>
                <a:path w="609600" h="328930">
                  <a:moveTo>
                    <a:pt x="463550" y="326390"/>
                  </a:moveTo>
                  <a:cubicBezTo>
                    <a:pt x="63500" y="210820"/>
                    <a:pt x="45720" y="205740"/>
                    <a:pt x="30480" y="187960"/>
                  </a:cubicBezTo>
                  <a:cubicBezTo>
                    <a:pt x="15240" y="171450"/>
                    <a:pt x="3810" y="144780"/>
                    <a:pt x="2540" y="123190"/>
                  </a:cubicBezTo>
                  <a:cubicBezTo>
                    <a:pt x="0" y="100330"/>
                    <a:pt x="7620" y="72390"/>
                    <a:pt x="19050" y="53340"/>
                  </a:cubicBezTo>
                  <a:cubicBezTo>
                    <a:pt x="30480" y="34290"/>
                    <a:pt x="57150" y="16510"/>
                    <a:pt x="74930" y="7620"/>
                  </a:cubicBezTo>
                  <a:cubicBezTo>
                    <a:pt x="86360" y="2540"/>
                    <a:pt x="96520" y="0"/>
                    <a:pt x="110490" y="1270"/>
                  </a:cubicBezTo>
                  <a:cubicBezTo>
                    <a:pt x="129540" y="1270"/>
                    <a:pt x="160020" y="8890"/>
                    <a:pt x="179070" y="21590"/>
                  </a:cubicBezTo>
                  <a:cubicBezTo>
                    <a:pt x="196850" y="34290"/>
                    <a:pt x="214630" y="57150"/>
                    <a:pt x="220980" y="78740"/>
                  </a:cubicBezTo>
                  <a:cubicBezTo>
                    <a:pt x="227330" y="100330"/>
                    <a:pt x="224790" y="132080"/>
                    <a:pt x="219710" y="151130"/>
                  </a:cubicBezTo>
                  <a:cubicBezTo>
                    <a:pt x="215900" y="163830"/>
                    <a:pt x="210820" y="172720"/>
                    <a:pt x="201930" y="182880"/>
                  </a:cubicBezTo>
                  <a:cubicBezTo>
                    <a:pt x="189230" y="196850"/>
                    <a:pt x="160020" y="214630"/>
                    <a:pt x="142240" y="220980"/>
                  </a:cubicBezTo>
                  <a:cubicBezTo>
                    <a:pt x="128270" y="226060"/>
                    <a:pt x="119380" y="227330"/>
                    <a:pt x="105410" y="224790"/>
                  </a:cubicBezTo>
                  <a:cubicBezTo>
                    <a:pt x="86360" y="222250"/>
                    <a:pt x="57150" y="212090"/>
                    <a:pt x="39370" y="196850"/>
                  </a:cubicBezTo>
                  <a:cubicBezTo>
                    <a:pt x="22860" y="181610"/>
                    <a:pt x="8890" y="157480"/>
                    <a:pt x="3810" y="134620"/>
                  </a:cubicBezTo>
                  <a:cubicBezTo>
                    <a:pt x="0" y="113030"/>
                    <a:pt x="3810" y="83820"/>
                    <a:pt x="12700" y="63500"/>
                  </a:cubicBezTo>
                  <a:cubicBezTo>
                    <a:pt x="22860" y="43180"/>
                    <a:pt x="46990" y="22860"/>
                    <a:pt x="63500" y="12700"/>
                  </a:cubicBezTo>
                  <a:cubicBezTo>
                    <a:pt x="74930" y="5080"/>
                    <a:pt x="83820" y="2540"/>
                    <a:pt x="97790" y="1270"/>
                  </a:cubicBezTo>
                  <a:cubicBezTo>
                    <a:pt x="121920" y="0"/>
                    <a:pt x="153670" y="6350"/>
                    <a:pt x="195580" y="15240"/>
                  </a:cubicBezTo>
                  <a:cubicBezTo>
                    <a:pt x="273050" y="30480"/>
                    <a:pt x="462280" y="82550"/>
                    <a:pt x="521970" y="106680"/>
                  </a:cubicBezTo>
                  <a:cubicBezTo>
                    <a:pt x="546100" y="115570"/>
                    <a:pt x="556260" y="119380"/>
                    <a:pt x="570230" y="132080"/>
                  </a:cubicBezTo>
                  <a:cubicBezTo>
                    <a:pt x="585470" y="148590"/>
                    <a:pt x="601980" y="181610"/>
                    <a:pt x="605790" y="204470"/>
                  </a:cubicBezTo>
                  <a:cubicBezTo>
                    <a:pt x="609600" y="223520"/>
                    <a:pt x="607060" y="241300"/>
                    <a:pt x="598170" y="257810"/>
                  </a:cubicBezTo>
                  <a:cubicBezTo>
                    <a:pt x="589280" y="279400"/>
                    <a:pt x="566420" y="306070"/>
                    <a:pt x="544830" y="317500"/>
                  </a:cubicBezTo>
                  <a:cubicBezTo>
                    <a:pt x="521970" y="328930"/>
                    <a:pt x="463550" y="326390"/>
                    <a:pt x="463550" y="32639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-737361">
            <a:off x="3039436" y="1572363"/>
            <a:ext cx="284169" cy="479582"/>
            <a:chOff x="0" y="0"/>
            <a:chExt cx="483870" cy="816610"/>
          </a:xfrm>
        </p:grpSpPr>
        <p:sp>
          <p:nvSpPr>
            <p:cNvPr id="15" name="Freeform 15"/>
            <p:cNvSpPr/>
            <p:nvPr/>
          </p:nvSpPr>
          <p:spPr>
            <a:xfrm>
              <a:off x="45720" y="48260"/>
              <a:ext cx="389890" cy="720090"/>
            </a:xfrm>
            <a:custGeom>
              <a:avLst/>
              <a:gdLst/>
              <a:ahLst/>
              <a:cxnLst/>
              <a:rect l="l" t="t" r="r" b="b"/>
              <a:pathLst>
                <a:path w="389890" h="720090">
                  <a:moveTo>
                    <a:pt x="5080" y="566420"/>
                  </a:moveTo>
                  <a:cubicBezTo>
                    <a:pt x="167640" y="64770"/>
                    <a:pt x="172720" y="46990"/>
                    <a:pt x="191770" y="31750"/>
                  </a:cubicBezTo>
                  <a:cubicBezTo>
                    <a:pt x="209550" y="15240"/>
                    <a:pt x="237490" y="3810"/>
                    <a:pt x="260350" y="2540"/>
                  </a:cubicBezTo>
                  <a:cubicBezTo>
                    <a:pt x="284480" y="0"/>
                    <a:pt x="313690" y="7620"/>
                    <a:pt x="334010" y="20320"/>
                  </a:cubicBezTo>
                  <a:cubicBezTo>
                    <a:pt x="354330" y="34290"/>
                    <a:pt x="373380" y="57150"/>
                    <a:pt x="381000" y="80010"/>
                  </a:cubicBezTo>
                  <a:cubicBezTo>
                    <a:pt x="389890" y="102870"/>
                    <a:pt x="389890" y="133350"/>
                    <a:pt x="383540" y="156210"/>
                  </a:cubicBezTo>
                  <a:cubicBezTo>
                    <a:pt x="375920" y="179070"/>
                    <a:pt x="354330" y="204470"/>
                    <a:pt x="339090" y="217170"/>
                  </a:cubicBezTo>
                  <a:cubicBezTo>
                    <a:pt x="327660" y="226060"/>
                    <a:pt x="316230" y="229870"/>
                    <a:pt x="303530" y="233680"/>
                  </a:cubicBezTo>
                  <a:cubicBezTo>
                    <a:pt x="292100" y="237490"/>
                    <a:pt x="280670" y="240030"/>
                    <a:pt x="265430" y="238760"/>
                  </a:cubicBezTo>
                  <a:cubicBezTo>
                    <a:pt x="245110" y="236220"/>
                    <a:pt x="213360" y="227330"/>
                    <a:pt x="195580" y="212090"/>
                  </a:cubicBezTo>
                  <a:cubicBezTo>
                    <a:pt x="176530" y="196850"/>
                    <a:pt x="161290" y="167640"/>
                    <a:pt x="154940" y="148590"/>
                  </a:cubicBezTo>
                  <a:cubicBezTo>
                    <a:pt x="149860" y="134620"/>
                    <a:pt x="149860" y="124460"/>
                    <a:pt x="151130" y="110490"/>
                  </a:cubicBezTo>
                  <a:cubicBezTo>
                    <a:pt x="154940" y="90170"/>
                    <a:pt x="170180" y="57150"/>
                    <a:pt x="181610" y="40640"/>
                  </a:cubicBezTo>
                  <a:cubicBezTo>
                    <a:pt x="190500" y="29210"/>
                    <a:pt x="200660" y="22860"/>
                    <a:pt x="212090" y="16510"/>
                  </a:cubicBezTo>
                  <a:cubicBezTo>
                    <a:pt x="223520" y="10160"/>
                    <a:pt x="233680" y="5080"/>
                    <a:pt x="247650" y="3810"/>
                  </a:cubicBezTo>
                  <a:cubicBezTo>
                    <a:pt x="267970" y="1270"/>
                    <a:pt x="302260" y="3810"/>
                    <a:pt x="323850" y="13970"/>
                  </a:cubicBezTo>
                  <a:cubicBezTo>
                    <a:pt x="344170" y="25400"/>
                    <a:pt x="365760" y="46990"/>
                    <a:pt x="375920" y="68580"/>
                  </a:cubicBezTo>
                  <a:cubicBezTo>
                    <a:pt x="387350" y="90170"/>
                    <a:pt x="388620" y="113030"/>
                    <a:pt x="386080" y="143510"/>
                  </a:cubicBezTo>
                  <a:cubicBezTo>
                    <a:pt x="382270" y="194310"/>
                    <a:pt x="347980" y="270510"/>
                    <a:pt x="323850" y="342900"/>
                  </a:cubicBezTo>
                  <a:cubicBezTo>
                    <a:pt x="294640" y="433070"/>
                    <a:pt x="259080" y="579120"/>
                    <a:pt x="224790" y="640080"/>
                  </a:cubicBezTo>
                  <a:cubicBezTo>
                    <a:pt x="208280" y="670560"/>
                    <a:pt x="195580" y="690880"/>
                    <a:pt x="172720" y="703580"/>
                  </a:cubicBezTo>
                  <a:cubicBezTo>
                    <a:pt x="151130" y="716280"/>
                    <a:pt x="115570" y="720090"/>
                    <a:pt x="91440" y="716280"/>
                  </a:cubicBezTo>
                  <a:cubicBezTo>
                    <a:pt x="72390" y="713740"/>
                    <a:pt x="55880" y="704850"/>
                    <a:pt x="41910" y="693420"/>
                  </a:cubicBezTo>
                  <a:cubicBezTo>
                    <a:pt x="27940" y="681990"/>
                    <a:pt x="13970" y="666750"/>
                    <a:pt x="7620" y="648970"/>
                  </a:cubicBezTo>
                  <a:cubicBezTo>
                    <a:pt x="0" y="626110"/>
                    <a:pt x="5080" y="566420"/>
                    <a:pt x="5080" y="56642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9760413">
            <a:off x="9661807" y="3391337"/>
            <a:ext cx="440798" cy="584001"/>
            <a:chOff x="0" y="0"/>
            <a:chExt cx="750570" cy="994410"/>
          </a:xfrm>
        </p:grpSpPr>
        <p:sp>
          <p:nvSpPr>
            <p:cNvPr id="17" name="Freeform 17"/>
            <p:cNvSpPr/>
            <p:nvPr/>
          </p:nvSpPr>
          <p:spPr>
            <a:xfrm>
              <a:off x="46990" y="46990"/>
              <a:ext cx="661670" cy="902970"/>
            </a:xfrm>
            <a:custGeom>
              <a:avLst/>
              <a:gdLst/>
              <a:ahLst/>
              <a:cxnLst/>
              <a:rect l="l" t="t" r="r" b="b"/>
              <a:pathLst>
                <a:path w="661670" h="902970">
                  <a:moveTo>
                    <a:pt x="443230" y="848360"/>
                  </a:moveTo>
                  <a:cubicBezTo>
                    <a:pt x="38100" y="233680"/>
                    <a:pt x="8890" y="187960"/>
                    <a:pt x="3810" y="143510"/>
                  </a:cubicBezTo>
                  <a:cubicBezTo>
                    <a:pt x="0" y="113030"/>
                    <a:pt x="6350" y="86360"/>
                    <a:pt x="19050" y="64770"/>
                  </a:cubicBezTo>
                  <a:cubicBezTo>
                    <a:pt x="31750" y="43180"/>
                    <a:pt x="55880" y="21590"/>
                    <a:pt x="78740" y="12700"/>
                  </a:cubicBezTo>
                  <a:cubicBezTo>
                    <a:pt x="102870" y="2540"/>
                    <a:pt x="134620" y="0"/>
                    <a:pt x="158750" y="6350"/>
                  </a:cubicBezTo>
                  <a:cubicBezTo>
                    <a:pt x="184150" y="12700"/>
                    <a:pt x="210820" y="34290"/>
                    <a:pt x="226060" y="50800"/>
                  </a:cubicBezTo>
                  <a:cubicBezTo>
                    <a:pt x="236220" y="60960"/>
                    <a:pt x="241300" y="71120"/>
                    <a:pt x="245110" y="86360"/>
                  </a:cubicBezTo>
                  <a:cubicBezTo>
                    <a:pt x="251460" y="106680"/>
                    <a:pt x="255270" y="142240"/>
                    <a:pt x="246380" y="165100"/>
                  </a:cubicBezTo>
                  <a:cubicBezTo>
                    <a:pt x="238760" y="189230"/>
                    <a:pt x="215900" y="215900"/>
                    <a:pt x="199390" y="229870"/>
                  </a:cubicBezTo>
                  <a:cubicBezTo>
                    <a:pt x="187960" y="240030"/>
                    <a:pt x="177800" y="245110"/>
                    <a:pt x="163830" y="247650"/>
                  </a:cubicBezTo>
                  <a:cubicBezTo>
                    <a:pt x="142240" y="252730"/>
                    <a:pt x="104140" y="251460"/>
                    <a:pt x="83820" y="245110"/>
                  </a:cubicBezTo>
                  <a:cubicBezTo>
                    <a:pt x="68580" y="240030"/>
                    <a:pt x="59690" y="234950"/>
                    <a:pt x="48260" y="224790"/>
                  </a:cubicBezTo>
                  <a:cubicBezTo>
                    <a:pt x="33020" y="209550"/>
                    <a:pt x="11430" y="181610"/>
                    <a:pt x="6350" y="156210"/>
                  </a:cubicBezTo>
                  <a:cubicBezTo>
                    <a:pt x="0" y="132080"/>
                    <a:pt x="2540" y="100330"/>
                    <a:pt x="12700" y="77470"/>
                  </a:cubicBezTo>
                  <a:cubicBezTo>
                    <a:pt x="22860" y="54610"/>
                    <a:pt x="44450" y="30480"/>
                    <a:pt x="67310" y="17780"/>
                  </a:cubicBezTo>
                  <a:cubicBezTo>
                    <a:pt x="88900" y="6350"/>
                    <a:pt x="124460" y="2540"/>
                    <a:pt x="146050" y="3810"/>
                  </a:cubicBezTo>
                  <a:cubicBezTo>
                    <a:pt x="161290" y="5080"/>
                    <a:pt x="171450" y="7620"/>
                    <a:pt x="184150" y="16510"/>
                  </a:cubicBezTo>
                  <a:cubicBezTo>
                    <a:pt x="203200" y="27940"/>
                    <a:pt x="219710" y="45720"/>
                    <a:pt x="240030" y="73660"/>
                  </a:cubicBezTo>
                  <a:cubicBezTo>
                    <a:pt x="279400" y="127000"/>
                    <a:pt x="325120" y="234950"/>
                    <a:pt x="381000" y="328930"/>
                  </a:cubicBezTo>
                  <a:cubicBezTo>
                    <a:pt x="454660" y="450850"/>
                    <a:pt x="626110" y="654050"/>
                    <a:pt x="651510" y="742950"/>
                  </a:cubicBezTo>
                  <a:cubicBezTo>
                    <a:pt x="661670" y="778510"/>
                    <a:pt x="660400" y="801370"/>
                    <a:pt x="650240" y="825500"/>
                  </a:cubicBezTo>
                  <a:cubicBezTo>
                    <a:pt x="641350" y="849630"/>
                    <a:pt x="617220" y="876300"/>
                    <a:pt x="594360" y="887730"/>
                  </a:cubicBezTo>
                  <a:cubicBezTo>
                    <a:pt x="571500" y="899160"/>
                    <a:pt x="535940" y="902970"/>
                    <a:pt x="511810" y="896620"/>
                  </a:cubicBezTo>
                  <a:cubicBezTo>
                    <a:pt x="486410" y="889000"/>
                    <a:pt x="443230" y="848360"/>
                    <a:pt x="443230" y="84836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9760413">
            <a:off x="9698966" y="3207930"/>
            <a:ext cx="414693" cy="251352"/>
            <a:chOff x="0" y="0"/>
            <a:chExt cx="706120" cy="427990"/>
          </a:xfrm>
        </p:grpSpPr>
        <p:sp>
          <p:nvSpPr>
            <p:cNvPr id="19" name="Freeform 19"/>
            <p:cNvSpPr/>
            <p:nvPr/>
          </p:nvSpPr>
          <p:spPr>
            <a:xfrm>
              <a:off x="48260" y="49530"/>
              <a:ext cx="609600" cy="328930"/>
            </a:xfrm>
            <a:custGeom>
              <a:avLst/>
              <a:gdLst/>
              <a:ahLst/>
              <a:cxnLst/>
              <a:rect l="l" t="t" r="r" b="b"/>
              <a:pathLst>
                <a:path w="609600" h="328930">
                  <a:moveTo>
                    <a:pt x="463550" y="326390"/>
                  </a:moveTo>
                  <a:cubicBezTo>
                    <a:pt x="63500" y="210820"/>
                    <a:pt x="45720" y="205740"/>
                    <a:pt x="30480" y="187960"/>
                  </a:cubicBezTo>
                  <a:cubicBezTo>
                    <a:pt x="15240" y="171450"/>
                    <a:pt x="3810" y="144780"/>
                    <a:pt x="2540" y="123190"/>
                  </a:cubicBezTo>
                  <a:cubicBezTo>
                    <a:pt x="0" y="100330"/>
                    <a:pt x="7620" y="72390"/>
                    <a:pt x="19050" y="53340"/>
                  </a:cubicBezTo>
                  <a:cubicBezTo>
                    <a:pt x="30480" y="34290"/>
                    <a:pt x="57150" y="16510"/>
                    <a:pt x="74930" y="7620"/>
                  </a:cubicBezTo>
                  <a:cubicBezTo>
                    <a:pt x="86360" y="2540"/>
                    <a:pt x="96520" y="0"/>
                    <a:pt x="110490" y="1270"/>
                  </a:cubicBezTo>
                  <a:cubicBezTo>
                    <a:pt x="129540" y="1270"/>
                    <a:pt x="160020" y="8890"/>
                    <a:pt x="179070" y="21590"/>
                  </a:cubicBezTo>
                  <a:cubicBezTo>
                    <a:pt x="196850" y="34290"/>
                    <a:pt x="214630" y="57150"/>
                    <a:pt x="220980" y="78740"/>
                  </a:cubicBezTo>
                  <a:cubicBezTo>
                    <a:pt x="227330" y="100330"/>
                    <a:pt x="224790" y="132080"/>
                    <a:pt x="219710" y="151130"/>
                  </a:cubicBezTo>
                  <a:cubicBezTo>
                    <a:pt x="215900" y="163830"/>
                    <a:pt x="210820" y="172720"/>
                    <a:pt x="201930" y="182880"/>
                  </a:cubicBezTo>
                  <a:cubicBezTo>
                    <a:pt x="189230" y="196850"/>
                    <a:pt x="160020" y="214630"/>
                    <a:pt x="142240" y="220980"/>
                  </a:cubicBezTo>
                  <a:cubicBezTo>
                    <a:pt x="128270" y="226060"/>
                    <a:pt x="119380" y="227330"/>
                    <a:pt x="105410" y="224790"/>
                  </a:cubicBezTo>
                  <a:cubicBezTo>
                    <a:pt x="86360" y="222250"/>
                    <a:pt x="57150" y="212090"/>
                    <a:pt x="39370" y="196850"/>
                  </a:cubicBezTo>
                  <a:cubicBezTo>
                    <a:pt x="22860" y="181610"/>
                    <a:pt x="8890" y="157480"/>
                    <a:pt x="3810" y="134620"/>
                  </a:cubicBezTo>
                  <a:cubicBezTo>
                    <a:pt x="0" y="113030"/>
                    <a:pt x="3810" y="83820"/>
                    <a:pt x="12700" y="63500"/>
                  </a:cubicBezTo>
                  <a:cubicBezTo>
                    <a:pt x="22860" y="43180"/>
                    <a:pt x="46990" y="22860"/>
                    <a:pt x="63500" y="12700"/>
                  </a:cubicBezTo>
                  <a:cubicBezTo>
                    <a:pt x="74930" y="5080"/>
                    <a:pt x="83820" y="2540"/>
                    <a:pt x="97790" y="1270"/>
                  </a:cubicBezTo>
                  <a:cubicBezTo>
                    <a:pt x="121920" y="0"/>
                    <a:pt x="153670" y="6350"/>
                    <a:pt x="195580" y="15240"/>
                  </a:cubicBezTo>
                  <a:cubicBezTo>
                    <a:pt x="273050" y="30480"/>
                    <a:pt x="462280" y="82550"/>
                    <a:pt x="521970" y="106680"/>
                  </a:cubicBezTo>
                  <a:cubicBezTo>
                    <a:pt x="546100" y="115570"/>
                    <a:pt x="556260" y="119380"/>
                    <a:pt x="570230" y="132080"/>
                  </a:cubicBezTo>
                  <a:cubicBezTo>
                    <a:pt x="585470" y="148590"/>
                    <a:pt x="601980" y="181610"/>
                    <a:pt x="605790" y="204470"/>
                  </a:cubicBezTo>
                  <a:cubicBezTo>
                    <a:pt x="609600" y="223520"/>
                    <a:pt x="607060" y="241300"/>
                    <a:pt x="598170" y="257810"/>
                  </a:cubicBezTo>
                  <a:cubicBezTo>
                    <a:pt x="589280" y="279400"/>
                    <a:pt x="566420" y="306070"/>
                    <a:pt x="544830" y="317500"/>
                  </a:cubicBezTo>
                  <a:cubicBezTo>
                    <a:pt x="521970" y="328930"/>
                    <a:pt x="463550" y="326390"/>
                    <a:pt x="463550" y="32639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 rot="9760413">
            <a:off x="9342007" y="3597437"/>
            <a:ext cx="284169" cy="479582"/>
            <a:chOff x="0" y="0"/>
            <a:chExt cx="483870" cy="816610"/>
          </a:xfrm>
        </p:grpSpPr>
        <p:sp>
          <p:nvSpPr>
            <p:cNvPr id="21" name="Freeform 21"/>
            <p:cNvSpPr/>
            <p:nvPr/>
          </p:nvSpPr>
          <p:spPr>
            <a:xfrm>
              <a:off x="45720" y="48260"/>
              <a:ext cx="389890" cy="720090"/>
            </a:xfrm>
            <a:custGeom>
              <a:avLst/>
              <a:gdLst/>
              <a:ahLst/>
              <a:cxnLst/>
              <a:rect l="l" t="t" r="r" b="b"/>
              <a:pathLst>
                <a:path w="389890" h="720090">
                  <a:moveTo>
                    <a:pt x="5080" y="566420"/>
                  </a:moveTo>
                  <a:cubicBezTo>
                    <a:pt x="167640" y="64770"/>
                    <a:pt x="172720" y="46990"/>
                    <a:pt x="191770" y="31750"/>
                  </a:cubicBezTo>
                  <a:cubicBezTo>
                    <a:pt x="209550" y="15240"/>
                    <a:pt x="237490" y="3810"/>
                    <a:pt x="260350" y="2540"/>
                  </a:cubicBezTo>
                  <a:cubicBezTo>
                    <a:pt x="284480" y="0"/>
                    <a:pt x="313690" y="7620"/>
                    <a:pt x="334010" y="20320"/>
                  </a:cubicBezTo>
                  <a:cubicBezTo>
                    <a:pt x="354330" y="34290"/>
                    <a:pt x="373380" y="57150"/>
                    <a:pt x="381000" y="80010"/>
                  </a:cubicBezTo>
                  <a:cubicBezTo>
                    <a:pt x="389890" y="102870"/>
                    <a:pt x="389890" y="133350"/>
                    <a:pt x="383540" y="156210"/>
                  </a:cubicBezTo>
                  <a:cubicBezTo>
                    <a:pt x="375920" y="179070"/>
                    <a:pt x="354330" y="204470"/>
                    <a:pt x="339090" y="217170"/>
                  </a:cubicBezTo>
                  <a:cubicBezTo>
                    <a:pt x="327660" y="226060"/>
                    <a:pt x="316230" y="229870"/>
                    <a:pt x="303530" y="233680"/>
                  </a:cubicBezTo>
                  <a:cubicBezTo>
                    <a:pt x="292100" y="237490"/>
                    <a:pt x="280670" y="240030"/>
                    <a:pt x="265430" y="238760"/>
                  </a:cubicBezTo>
                  <a:cubicBezTo>
                    <a:pt x="245110" y="236220"/>
                    <a:pt x="213360" y="227330"/>
                    <a:pt x="195580" y="212090"/>
                  </a:cubicBezTo>
                  <a:cubicBezTo>
                    <a:pt x="176530" y="196850"/>
                    <a:pt x="161290" y="167640"/>
                    <a:pt x="154940" y="148590"/>
                  </a:cubicBezTo>
                  <a:cubicBezTo>
                    <a:pt x="149860" y="134620"/>
                    <a:pt x="149860" y="124460"/>
                    <a:pt x="151130" y="110490"/>
                  </a:cubicBezTo>
                  <a:cubicBezTo>
                    <a:pt x="154940" y="90170"/>
                    <a:pt x="170180" y="57150"/>
                    <a:pt x="181610" y="40640"/>
                  </a:cubicBezTo>
                  <a:cubicBezTo>
                    <a:pt x="190500" y="29210"/>
                    <a:pt x="200660" y="22860"/>
                    <a:pt x="212090" y="16510"/>
                  </a:cubicBezTo>
                  <a:cubicBezTo>
                    <a:pt x="223520" y="10160"/>
                    <a:pt x="233680" y="5080"/>
                    <a:pt x="247650" y="3810"/>
                  </a:cubicBezTo>
                  <a:cubicBezTo>
                    <a:pt x="267970" y="1270"/>
                    <a:pt x="302260" y="3810"/>
                    <a:pt x="323850" y="13970"/>
                  </a:cubicBezTo>
                  <a:cubicBezTo>
                    <a:pt x="344170" y="25400"/>
                    <a:pt x="365760" y="46990"/>
                    <a:pt x="375920" y="68580"/>
                  </a:cubicBezTo>
                  <a:cubicBezTo>
                    <a:pt x="387350" y="90170"/>
                    <a:pt x="388620" y="113030"/>
                    <a:pt x="386080" y="143510"/>
                  </a:cubicBezTo>
                  <a:cubicBezTo>
                    <a:pt x="382270" y="194310"/>
                    <a:pt x="347980" y="270510"/>
                    <a:pt x="323850" y="342900"/>
                  </a:cubicBezTo>
                  <a:cubicBezTo>
                    <a:pt x="294640" y="433070"/>
                    <a:pt x="259080" y="579120"/>
                    <a:pt x="224790" y="640080"/>
                  </a:cubicBezTo>
                  <a:cubicBezTo>
                    <a:pt x="208280" y="670560"/>
                    <a:pt x="195580" y="690880"/>
                    <a:pt x="172720" y="703580"/>
                  </a:cubicBezTo>
                  <a:cubicBezTo>
                    <a:pt x="151130" y="716280"/>
                    <a:pt x="115570" y="720090"/>
                    <a:pt x="91440" y="716280"/>
                  </a:cubicBezTo>
                  <a:cubicBezTo>
                    <a:pt x="72390" y="713740"/>
                    <a:pt x="55880" y="704850"/>
                    <a:pt x="41910" y="693420"/>
                  </a:cubicBezTo>
                  <a:cubicBezTo>
                    <a:pt x="27940" y="681990"/>
                    <a:pt x="13970" y="666750"/>
                    <a:pt x="7620" y="648970"/>
                  </a:cubicBezTo>
                  <a:cubicBezTo>
                    <a:pt x="0" y="626110"/>
                    <a:pt x="5080" y="566420"/>
                    <a:pt x="5080" y="56642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Freeform 22"/>
          <p:cNvSpPr/>
          <p:nvPr/>
        </p:nvSpPr>
        <p:spPr>
          <a:xfrm>
            <a:off x="377598" y="521315"/>
            <a:ext cx="940347" cy="1026300"/>
          </a:xfrm>
          <a:custGeom>
            <a:avLst/>
            <a:gdLst/>
            <a:ahLst/>
            <a:cxnLst/>
            <a:rect l="l" t="t" r="r" b="b"/>
            <a:pathLst>
              <a:path w="940347" h="1026300">
                <a:moveTo>
                  <a:pt x="0" y="0"/>
                </a:moveTo>
                <a:lnTo>
                  <a:pt x="940347" y="0"/>
                </a:lnTo>
                <a:lnTo>
                  <a:pt x="940347" y="1026300"/>
                </a:lnTo>
                <a:lnTo>
                  <a:pt x="0" y="10263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1638598" y="4209097"/>
            <a:ext cx="444818" cy="1658302"/>
            <a:chOff x="0" y="0"/>
            <a:chExt cx="593090" cy="2211070"/>
          </a:xfrm>
        </p:grpSpPr>
        <p:sp>
          <p:nvSpPr>
            <p:cNvPr id="24" name="Freeform 24"/>
            <p:cNvSpPr/>
            <p:nvPr/>
          </p:nvSpPr>
          <p:spPr>
            <a:xfrm>
              <a:off x="48260" y="48260"/>
              <a:ext cx="504190" cy="2113280"/>
            </a:xfrm>
            <a:custGeom>
              <a:avLst/>
              <a:gdLst/>
              <a:ahLst/>
              <a:cxnLst/>
              <a:rect l="l" t="t" r="r" b="b"/>
              <a:pathLst>
                <a:path w="504190" h="2113280">
                  <a:moveTo>
                    <a:pt x="436880" y="71120"/>
                  </a:moveTo>
                  <a:cubicBezTo>
                    <a:pt x="499110" y="533400"/>
                    <a:pt x="504190" y="728980"/>
                    <a:pt x="492760" y="880110"/>
                  </a:cubicBezTo>
                  <a:cubicBezTo>
                    <a:pt x="482600" y="1012190"/>
                    <a:pt x="467360" y="1103630"/>
                    <a:pt x="433070" y="1248410"/>
                  </a:cubicBezTo>
                  <a:cubicBezTo>
                    <a:pt x="382270" y="1465580"/>
                    <a:pt x="237490" y="1946910"/>
                    <a:pt x="184150" y="2049780"/>
                  </a:cubicBezTo>
                  <a:cubicBezTo>
                    <a:pt x="168910" y="2076450"/>
                    <a:pt x="162560" y="2086610"/>
                    <a:pt x="147320" y="2096770"/>
                  </a:cubicBezTo>
                  <a:cubicBezTo>
                    <a:pt x="130810" y="2106930"/>
                    <a:pt x="107950" y="2113280"/>
                    <a:pt x="88900" y="2112010"/>
                  </a:cubicBezTo>
                  <a:cubicBezTo>
                    <a:pt x="69850" y="2110740"/>
                    <a:pt x="48260" y="2100580"/>
                    <a:pt x="34290" y="2089150"/>
                  </a:cubicBezTo>
                  <a:cubicBezTo>
                    <a:pt x="20320" y="2076450"/>
                    <a:pt x="8890" y="2052320"/>
                    <a:pt x="3810" y="2037080"/>
                  </a:cubicBezTo>
                  <a:cubicBezTo>
                    <a:pt x="1270" y="2025650"/>
                    <a:pt x="0" y="2018030"/>
                    <a:pt x="2540" y="2006600"/>
                  </a:cubicBezTo>
                  <a:cubicBezTo>
                    <a:pt x="6350" y="1991360"/>
                    <a:pt x="17780" y="1964690"/>
                    <a:pt x="27940" y="1953260"/>
                  </a:cubicBezTo>
                  <a:cubicBezTo>
                    <a:pt x="35560" y="1944370"/>
                    <a:pt x="41910" y="1939290"/>
                    <a:pt x="53340" y="1934210"/>
                  </a:cubicBezTo>
                  <a:cubicBezTo>
                    <a:pt x="67310" y="1929130"/>
                    <a:pt x="93980" y="1922780"/>
                    <a:pt x="111760" y="1926590"/>
                  </a:cubicBezTo>
                  <a:cubicBezTo>
                    <a:pt x="130810" y="1929130"/>
                    <a:pt x="152400" y="1944370"/>
                    <a:pt x="165100" y="1954530"/>
                  </a:cubicBezTo>
                  <a:cubicBezTo>
                    <a:pt x="172720" y="1962150"/>
                    <a:pt x="177800" y="1969770"/>
                    <a:pt x="181610" y="1979930"/>
                  </a:cubicBezTo>
                  <a:cubicBezTo>
                    <a:pt x="186690" y="1995170"/>
                    <a:pt x="189230" y="2023110"/>
                    <a:pt x="186690" y="2039620"/>
                  </a:cubicBezTo>
                  <a:cubicBezTo>
                    <a:pt x="185420" y="2051050"/>
                    <a:pt x="181610" y="2058670"/>
                    <a:pt x="175260" y="2067560"/>
                  </a:cubicBezTo>
                  <a:cubicBezTo>
                    <a:pt x="165100" y="2080260"/>
                    <a:pt x="146050" y="2099310"/>
                    <a:pt x="129540" y="2105660"/>
                  </a:cubicBezTo>
                  <a:cubicBezTo>
                    <a:pt x="111760" y="2112010"/>
                    <a:pt x="87630" y="2113280"/>
                    <a:pt x="69850" y="2108200"/>
                  </a:cubicBezTo>
                  <a:cubicBezTo>
                    <a:pt x="50800" y="2103120"/>
                    <a:pt x="31750" y="2089150"/>
                    <a:pt x="20320" y="2073910"/>
                  </a:cubicBezTo>
                  <a:cubicBezTo>
                    <a:pt x="8890" y="2058670"/>
                    <a:pt x="2540" y="2045970"/>
                    <a:pt x="2540" y="2016760"/>
                  </a:cubicBezTo>
                  <a:cubicBezTo>
                    <a:pt x="1270" y="1910080"/>
                    <a:pt x="184150" y="1478280"/>
                    <a:pt x="233680" y="1282700"/>
                  </a:cubicBezTo>
                  <a:cubicBezTo>
                    <a:pt x="265430" y="1154430"/>
                    <a:pt x="281940" y="1042670"/>
                    <a:pt x="294640" y="961390"/>
                  </a:cubicBezTo>
                  <a:cubicBezTo>
                    <a:pt x="303530" y="911860"/>
                    <a:pt x="307340" y="894080"/>
                    <a:pt x="311150" y="842010"/>
                  </a:cubicBezTo>
                  <a:cubicBezTo>
                    <a:pt x="317500" y="745490"/>
                    <a:pt x="321310" y="562610"/>
                    <a:pt x="314960" y="429260"/>
                  </a:cubicBezTo>
                  <a:cubicBezTo>
                    <a:pt x="308610" y="303530"/>
                    <a:pt x="254000" y="124460"/>
                    <a:pt x="273050" y="60960"/>
                  </a:cubicBezTo>
                  <a:cubicBezTo>
                    <a:pt x="279400" y="35560"/>
                    <a:pt x="293370" y="22860"/>
                    <a:pt x="309880" y="13970"/>
                  </a:cubicBezTo>
                  <a:cubicBezTo>
                    <a:pt x="325120" y="3810"/>
                    <a:pt x="350520" y="0"/>
                    <a:pt x="368300" y="2540"/>
                  </a:cubicBezTo>
                  <a:cubicBezTo>
                    <a:pt x="387350" y="6350"/>
                    <a:pt x="408940" y="21590"/>
                    <a:pt x="420370" y="34290"/>
                  </a:cubicBezTo>
                  <a:cubicBezTo>
                    <a:pt x="429260" y="44450"/>
                    <a:pt x="436880" y="71120"/>
                    <a:pt x="436880" y="7112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507152" y="5878830"/>
            <a:ext cx="192405" cy="192405"/>
            <a:chOff x="0" y="0"/>
            <a:chExt cx="256540" cy="256540"/>
          </a:xfrm>
        </p:grpSpPr>
        <p:sp>
          <p:nvSpPr>
            <p:cNvPr id="26" name="Freeform 26"/>
            <p:cNvSpPr/>
            <p:nvPr/>
          </p:nvSpPr>
          <p:spPr>
            <a:xfrm>
              <a:off x="44450" y="46990"/>
              <a:ext cx="160020" cy="163830"/>
            </a:xfrm>
            <a:custGeom>
              <a:avLst/>
              <a:gdLst/>
              <a:ahLst/>
              <a:cxnLst/>
              <a:rect l="l" t="t" r="r" b="b"/>
              <a:pathLst>
                <a:path w="160020" h="163830">
                  <a:moveTo>
                    <a:pt x="160020" y="58420"/>
                  </a:moveTo>
                  <a:cubicBezTo>
                    <a:pt x="138430" y="146050"/>
                    <a:pt x="129540" y="153670"/>
                    <a:pt x="115570" y="158750"/>
                  </a:cubicBezTo>
                  <a:cubicBezTo>
                    <a:pt x="96520" y="163830"/>
                    <a:pt x="57150" y="161290"/>
                    <a:pt x="39370" y="153670"/>
                  </a:cubicBezTo>
                  <a:cubicBezTo>
                    <a:pt x="25400" y="147320"/>
                    <a:pt x="16510" y="138430"/>
                    <a:pt x="11430" y="125730"/>
                  </a:cubicBezTo>
                  <a:cubicBezTo>
                    <a:pt x="2540" y="107950"/>
                    <a:pt x="0" y="68580"/>
                    <a:pt x="6350" y="49530"/>
                  </a:cubicBezTo>
                  <a:cubicBezTo>
                    <a:pt x="10160" y="35560"/>
                    <a:pt x="17780" y="25400"/>
                    <a:pt x="30480" y="17780"/>
                  </a:cubicBezTo>
                  <a:cubicBezTo>
                    <a:pt x="48260" y="7620"/>
                    <a:pt x="86360" y="0"/>
                    <a:pt x="106680" y="3810"/>
                  </a:cubicBezTo>
                  <a:cubicBezTo>
                    <a:pt x="120650" y="6350"/>
                    <a:pt x="139700" y="24130"/>
                    <a:pt x="139700" y="241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654742" y="8822055"/>
            <a:ext cx="1919288" cy="957262"/>
            <a:chOff x="0" y="0"/>
            <a:chExt cx="2559050" cy="1276350"/>
          </a:xfrm>
        </p:grpSpPr>
        <p:sp>
          <p:nvSpPr>
            <p:cNvPr id="28" name="Freeform 28"/>
            <p:cNvSpPr/>
            <p:nvPr/>
          </p:nvSpPr>
          <p:spPr>
            <a:xfrm>
              <a:off x="45720" y="50800"/>
              <a:ext cx="2466340" cy="1176020"/>
            </a:xfrm>
            <a:custGeom>
              <a:avLst/>
              <a:gdLst/>
              <a:ahLst/>
              <a:cxnLst/>
              <a:rect l="l" t="t" r="r" b="b"/>
              <a:pathLst>
                <a:path w="2466340" h="1176020">
                  <a:moveTo>
                    <a:pt x="97790" y="0"/>
                  </a:moveTo>
                  <a:cubicBezTo>
                    <a:pt x="567690" y="82550"/>
                    <a:pt x="635000" y="96520"/>
                    <a:pt x="754380" y="137160"/>
                  </a:cubicBezTo>
                  <a:cubicBezTo>
                    <a:pt x="961390" y="208280"/>
                    <a:pt x="1377950" y="392430"/>
                    <a:pt x="1578610" y="487680"/>
                  </a:cubicBezTo>
                  <a:cubicBezTo>
                    <a:pt x="1696720" y="544830"/>
                    <a:pt x="1780540" y="586740"/>
                    <a:pt x="1855470" y="633730"/>
                  </a:cubicBezTo>
                  <a:cubicBezTo>
                    <a:pt x="1911350" y="669290"/>
                    <a:pt x="1934210" y="695960"/>
                    <a:pt x="1995170" y="736600"/>
                  </a:cubicBezTo>
                  <a:cubicBezTo>
                    <a:pt x="2098040" y="806450"/>
                    <a:pt x="2368550" y="948690"/>
                    <a:pt x="2429510" y="1008380"/>
                  </a:cubicBezTo>
                  <a:cubicBezTo>
                    <a:pt x="2449830" y="1028700"/>
                    <a:pt x="2456180" y="1040130"/>
                    <a:pt x="2461260" y="1057910"/>
                  </a:cubicBezTo>
                  <a:cubicBezTo>
                    <a:pt x="2466340" y="1075690"/>
                    <a:pt x="2463800" y="1099820"/>
                    <a:pt x="2457450" y="1117600"/>
                  </a:cubicBezTo>
                  <a:cubicBezTo>
                    <a:pt x="2449830" y="1134110"/>
                    <a:pt x="2434590" y="1151890"/>
                    <a:pt x="2418080" y="1162050"/>
                  </a:cubicBezTo>
                  <a:cubicBezTo>
                    <a:pt x="2401570" y="1170940"/>
                    <a:pt x="2378710" y="1176020"/>
                    <a:pt x="2359660" y="1173480"/>
                  </a:cubicBezTo>
                  <a:cubicBezTo>
                    <a:pt x="2340610" y="1170940"/>
                    <a:pt x="2319020" y="1158240"/>
                    <a:pt x="2306320" y="1148080"/>
                  </a:cubicBezTo>
                  <a:cubicBezTo>
                    <a:pt x="2297430" y="1140460"/>
                    <a:pt x="2292350" y="1134110"/>
                    <a:pt x="2288540" y="1123950"/>
                  </a:cubicBezTo>
                  <a:cubicBezTo>
                    <a:pt x="2282190" y="1108710"/>
                    <a:pt x="2277110" y="1083310"/>
                    <a:pt x="2279650" y="1064260"/>
                  </a:cubicBezTo>
                  <a:cubicBezTo>
                    <a:pt x="2283460" y="1046480"/>
                    <a:pt x="2297430" y="1024890"/>
                    <a:pt x="2308860" y="1012190"/>
                  </a:cubicBezTo>
                  <a:cubicBezTo>
                    <a:pt x="2316480" y="1004570"/>
                    <a:pt x="2322830" y="999490"/>
                    <a:pt x="2334260" y="996950"/>
                  </a:cubicBezTo>
                  <a:cubicBezTo>
                    <a:pt x="2349500" y="990600"/>
                    <a:pt x="2377440" y="988060"/>
                    <a:pt x="2392680" y="990600"/>
                  </a:cubicBezTo>
                  <a:cubicBezTo>
                    <a:pt x="2404110" y="993140"/>
                    <a:pt x="2411730" y="995680"/>
                    <a:pt x="2420620" y="1002030"/>
                  </a:cubicBezTo>
                  <a:cubicBezTo>
                    <a:pt x="2433320" y="1012190"/>
                    <a:pt x="2451100" y="1031240"/>
                    <a:pt x="2458720" y="1049020"/>
                  </a:cubicBezTo>
                  <a:cubicBezTo>
                    <a:pt x="2465070" y="1065530"/>
                    <a:pt x="2466340" y="1089660"/>
                    <a:pt x="2459990" y="1107440"/>
                  </a:cubicBezTo>
                  <a:cubicBezTo>
                    <a:pt x="2454910" y="1125220"/>
                    <a:pt x="2440940" y="1145540"/>
                    <a:pt x="2425700" y="1155700"/>
                  </a:cubicBezTo>
                  <a:cubicBezTo>
                    <a:pt x="2411730" y="1167130"/>
                    <a:pt x="2385060" y="1173480"/>
                    <a:pt x="2369820" y="1174750"/>
                  </a:cubicBezTo>
                  <a:cubicBezTo>
                    <a:pt x="2358390" y="1174750"/>
                    <a:pt x="2355850" y="1174750"/>
                    <a:pt x="2340610" y="1168400"/>
                  </a:cubicBezTo>
                  <a:cubicBezTo>
                    <a:pt x="2258060" y="1136650"/>
                    <a:pt x="1849120" y="840740"/>
                    <a:pt x="1626870" y="720090"/>
                  </a:cubicBezTo>
                  <a:cubicBezTo>
                    <a:pt x="1446530" y="621030"/>
                    <a:pt x="1266190" y="544830"/>
                    <a:pt x="1116330" y="480060"/>
                  </a:cubicBezTo>
                  <a:cubicBezTo>
                    <a:pt x="1002030" y="430530"/>
                    <a:pt x="876300" y="394970"/>
                    <a:pt x="810260" y="360680"/>
                  </a:cubicBezTo>
                  <a:cubicBezTo>
                    <a:pt x="777240" y="342900"/>
                    <a:pt x="772160" y="326390"/>
                    <a:pt x="739140" y="311150"/>
                  </a:cubicBezTo>
                  <a:cubicBezTo>
                    <a:pt x="683260" y="285750"/>
                    <a:pt x="554990" y="270510"/>
                    <a:pt x="494030" y="250190"/>
                  </a:cubicBezTo>
                  <a:cubicBezTo>
                    <a:pt x="457200" y="238760"/>
                    <a:pt x="447040" y="226060"/>
                    <a:pt x="407670" y="215900"/>
                  </a:cubicBezTo>
                  <a:cubicBezTo>
                    <a:pt x="330200" y="194310"/>
                    <a:pt x="113030" y="189230"/>
                    <a:pt x="53340" y="160020"/>
                  </a:cubicBezTo>
                  <a:cubicBezTo>
                    <a:pt x="29210" y="148590"/>
                    <a:pt x="17780" y="135890"/>
                    <a:pt x="10160" y="119380"/>
                  </a:cubicBezTo>
                  <a:cubicBezTo>
                    <a:pt x="1270" y="102870"/>
                    <a:pt x="0" y="78740"/>
                    <a:pt x="5080" y="60960"/>
                  </a:cubicBezTo>
                  <a:cubicBezTo>
                    <a:pt x="10160" y="43180"/>
                    <a:pt x="24130" y="22860"/>
                    <a:pt x="39370" y="12700"/>
                  </a:cubicBezTo>
                  <a:cubicBezTo>
                    <a:pt x="55880" y="2540"/>
                    <a:pt x="97790" y="0"/>
                    <a:pt x="97790" y="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517832" y="9682162"/>
            <a:ext cx="192405" cy="197167"/>
            <a:chOff x="0" y="0"/>
            <a:chExt cx="256540" cy="262890"/>
          </a:xfrm>
        </p:grpSpPr>
        <p:sp>
          <p:nvSpPr>
            <p:cNvPr id="30" name="Freeform 30"/>
            <p:cNvSpPr/>
            <p:nvPr/>
          </p:nvSpPr>
          <p:spPr>
            <a:xfrm>
              <a:off x="44450" y="48260"/>
              <a:ext cx="160020" cy="166370"/>
            </a:xfrm>
            <a:custGeom>
              <a:avLst/>
              <a:gdLst/>
              <a:ahLst/>
              <a:cxnLst/>
              <a:rect l="l" t="t" r="r" b="b"/>
              <a:pathLst>
                <a:path w="160020" h="166370">
                  <a:moveTo>
                    <a:pt x="160020" y="57150"/>
                  </a:moveTo>
                  <a:cubicBezTo>
                    <a:pt x="139700" y="144780"/>
                    <a:pt x="127000" y="152400"/>
                    <a:pt x="115570" y="157480"/>
                  </a:cubicBezTo>
                  <a:cubicBezTo>
                    <a:pt x="104140" y="162560"/>
                    <a:pt x="91440" y="166370"/>
                    <a:pt x="76200" y="163830"/>
                  </a:cubicBezTo>
                  <a:cubicBezTo>
                    <a:pt x="57150" y="161290"/>
                    <a:pt x="22860" y="143510"/>
                    <a:pt x="11430" y="124460"/>
                  </a:cubicBezTo>
                  <a:cubicBezTo>
                    <a:pt x="0" y="105410"/>
                    <a:pt x="0" y="67310"/>
                    <a:pt x="6350" y="48260"/>
                  </a:cubicBezTo>
                  <a:cubicBezTo>
                    <a:pt x="10160" y="34290"/>
                    <a:pt x="19050" y="24130"/>
                    <a:pt x="30480" y="16510"/>
                  </a:cubicBezTo>
                  <a:cubicBezTo>
                    <a:pt x="48260" y="6350"/>
                    <a:pt x="86360" y="0"/>
                    <a:pt x="106680" y="2540"/>
                  </a:cubicBezTo>
                  <a:cubicBezTo>
                    <a:pt x="120650" y="6350"/>
                    <a:pt x="139700" y="24130"/>
                    <a:pt x="139700" y="241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16293" y="3791903"/>
            <a:ext cx="1414462" cy="617220"/>
            <a:chOff x="0" y="0"/>
            <a:chExt cx="1885950" cy="822960"/>
          </a:xfrm>
        </p:grpSpPr>
        <p:sp>
          <p:nvSpPr>
            <p:cNvPr id="32" name="Freeform 32"/>
            <p:cNvSpPr/>
            <p:nvPr/>
          </p:nvSpPr>
          <p:spPr>
            <a:xfrm>
              <a:off x="45720" y="45720"/>
              <a:ext cx="1789430" cy="732790"/>
            </a:xfrm>
            <a:custGeom>
              <a:avLst/>
              <a:gdLst/>
              <a:ahLst/>
              <a:cxnLst/>
              <a:rect l="l" t="t" r="r" b="b"/>
              <a:pathLst>
                <a:path w="1789430" h="732790">
                  <a:moveTo>
                    <a:pt x="43180" y="571500"/>
                  </a:moveTo>
                  <a:cubicBezTo>
                    <a:pt x="480060" y="332740"/>
                    <a:pt x="497840" y="327660"/>
                    <a:pt x="554990" y="306070"/>
                  </a:cubicBezTo>
                  <a:cubicBezTo>
                    <a:pt x="668020" y="264160"/>
                    <a:pt x="909320" y="177800"/>
                    <a:pt x="1064260" y="133350"/>
                  </a:cubicBezTo>
                  <a:cubicBezTo>
                    <a:pt x="1188720" y="96520"/>
                    <a:pt x="1306830" y="69850"/>
                    <a:pt x="1408430" y="48260"/>
                  </a:cubicBezTo>
                  <a:cubicBezTo>
                    <a:pt x="1488440" y="30480"/>
                    <a:pt x="1567180" y="11430"/>
                    <a:pt x="1626870" y="6350"/>
                  </a:cubicBezTo>
                  <a:cubicBezTo>
                    <a:pt x="1664970" y="3810"/>
                    <a:pt x="1699260" y="0"/>
                    <a:pt x="1724660" y="8890"/>
                  </a:cubicBezTo>
                  <a:cubicBezTo>
                    <a:pt x="1744980" y="15240"/>
                    <a:pt x="1762760" y="31750"/>
                    <a:pt x="1772920" y="44450"/>
                  </a:cubicBezTo>
                  <a:cubicBezTo>
                    <a:pt x="1779270" y="53340"/>
                    <a:pt x="1783080" y="59690"/>
                    <a:pt x="1785620" y="71120"/>
                  </a:cubicBezTo>
                  <a:cubicBezTo>
                    <a:pt x="1789430" y="86360"/>
                    <a:pt x="1789430" y="113030"/>
                    <a:pt x="1783080" y="130810"/>
                  </a:cubicBezTo>
                  <a:cubicBezTo>
                    <a:pt x="1776730" y="148590"/>
                    <a:pt x="1761490" y="166370"/>
                    <a:pt x="1746250" y="176530"/>
                  </a:cubicBezTo>
                  <a:cubicBezTo>
                    <a:pt x="1729740" y="186690"/>
                    <a:pt x="1704340" y="190500"/>
                    <a:pt x="1687830" y="190500"/>
                  </a:cubicBezTo>
                  <a:cubicBezTo>
                    <a:pt x="1676400" y="190500"/>
                    <a:pt x="1668780" y="187960"/>
                    <a:pt x="1658620" y="182880"/>
                  </a:cubicBezTo>
                  <a:cubicBezTo>
                    <a:pt x="1644650" y="175260"/>
                    <a:pt x="1624330" y="156210"/>
                    <a:pt x="1615440" y="142240"/>
                  </a:cubicBezTo>
                  <a:cubicBezTo>
                    <a:pt x="1609090" y="133350"/>
                    <a:pt x="1606550" y="125730"/>
                    <a:pt x="1605280" y="114300"/>
                  </a:cubicBezTo>
                  <a:cubicBezTo>
                    <a:pt x="1602740" y="97790"/>
                    <a:pt x="1607820" y="69850"/>
                    <a:pt x="1614170" y="55880"/>
                  </a:cubicBezTo>
                  <a:cubicBezTo>
                    <a:pt x="1617980" y="44450"/>
                    <a:pt x="1623060" y="38100"/>
                    <a:pt x="1631950" y="30480"/>
                  </a:cubicBezTo>
                  <a:cubicBezTo>
                    <a:pt x="1643380" y="20320"/>
                    <a:pt x="1666240" y="7620"/>
                    <a:pt x="1685290" y="5080"/>
                  </a:cubicBezTo>
                  <a:cubicBezTo>
                    <a:pt x="1703070" y="2540"/>
                    <a:pt x="1727200" y="7620"/>
                    <a:pt x="1743710" y="17780"/>
                  </a:cubicBezTo>
                  <a:cubicBezTo>
                    <a:pt x="1758950" y="26670"/>
                    <a:pt x="1775460" y="48260"/>
                    <a:pt x="1781810" y="62230"/>
                  </a:cubicBezTo>
                  <a:cubicBezTo>
                    <a:pt x="1788160" y="72390"/>
                    <a:pt x="1789430" y="80010"/>
                    <a:pt x="1789430" y="91440"/>
                  </a:cubicBezTo>
                  <a:cubicBezTo>
                    <a:pt x="1789430" y="106680"/>
                    <a:pt x="1784350" y="133350"/>
                    <a:pt x="1774190" y="148590"/>
                  </a:cubicBezTo>
                  <a:cubicBezTo>
                    <a:pt x="1764030" y="163830"/>
                    <a:pt x="1750060" y="176530"/>
                    <a:pt x="1727200" y="185420"/>
                  </a:cubicBezTo>
                  <a:cubicBezTo>
                    <a:pt x="1689100" y="200660"/>
                    <a:pt x="1623060" y="189230"/>
                    <a:pt x="1550670" y="200660"/>
                  </a:cubicBezTo>
                  <a:cubicBezTo>
                    <a:pt x="1432560" y="219710"/>
                    <a:pt x="1247140" y="260350"/>
                    <a:pt x="1087120" y="308610"/>
                  </a:cubicBezTo>
                  <a:cubicBezTo>
                    <a:pt x="906780" y="360680"/>
                    <a:pt x="693420" y="435610"/>
                    <a:pt x="523240" y="510540"/>
                  </a:cubicBezTo>
                  <a:cubicBezTo>
                    <a:pt x="372110" y="576580"/>
                    <a:pt x="189230" y="709930"/>
                    <a:pt x="111760" y="726440"/>
                  </a:cubicBezTo>
                  <a:cubicBezTo>
                    <a:pt x="83820" y="732790"/>
                    <a:pt x="68580" y="730250"/>
                    <a:pt x="50800" y="722630"/>
                  </a:cubicBezTo>
                  <a:cubicBezTo>
                    <a:pt x="34290" y="715010"/>
                    <a:pt x="16510" y="697230"/>
                    <a:pt x="8890" y="679450"/>
                  </a:cubicBezTo>
                  <a:cubicBezTo>
                    <a:pt x="1270" y="662940"/>
                    <a:pt x="0" y="637540"/>
                    <a:pt x="5080" y="619760"/>
                  </a:cubicBezTo>
                  <a:cubicBezTo>
                    <a:pt x="11430" y="601980"/>
                    <a:pt x="43180" y="571500"/>
                    <a:pt x="43180" y="57150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240280" y="3777615"/>
            <a:ext cx="197167" cy="197167"/>
            <a:chOff x="0" y="0"/>
            <a:chExt cx="262890" cy="262890"/>
          </a:xfrm>
        </p:grpSpPr>
        <p:sp>
          <p:nvSpPr>
            <p:cNvPr id="34" name="Freeform 34"/>
            <p:cNvSpPr/>
            <p:nvPr/>
          </p:nvSpPr>
          <p:spPr>
            <a:xfrm>
              <a:off x="49530" y="48260"/>
              <a:ext cx="162560" cy="166370"/>
            </a:xfrm>
            <a:custGeom>
              <a:avLst/>
              <a:gdLst/>
              <a:ahLst/>
              <a:cxnLst/>
              <a:rect l="l" t="t" r="r" b="b"/>
              <a:pathLst>
                <a:path w="162560" h="166370">
                  <a:moveTo>
                    <a:pt x="162560" y="57150"/>
                  </a:moveTo>
                  <a:cubicBezTo>
                    <a:pt x="140970" y="144780"/>
                    <a:pt x="129540" y="152400"/>
                    <a:pt x="118110" y="157480"/>
                  </a:cubicBezTo>
                  <a:cubicBezTo>
                    <a:pt x="105410" y="162560"/>
                    <a:pt x="92710" y="166370"/>
                    <a:pt x="78740" y="163830"/>
                  </a:cubicBezTo>
                  <a:cubicBezTo>
                    <a:pt x="59690" y="161290"/>
                    <a:pt x="25400" y="140970"/>
                    <a:pt x="12700" y="124460"/>
                  </a:cubicBezTo>
                  <a:cubicBezTo>
                    <a:pt x="3810" y="113030"/>
                    <a:pt x="0" y="101600"/>
                    <a:pt x="1270" y="86360"/>
                  </a:cubicBezTo>
                  <a:cubicBezTo>
                    <a:pt x="2540" y="67310"/>
                    <a:pt x="15240" y="30480"/>
                    <a:pt x="33020" y="16510"/>
                  </a:cubicBezTo>
                  <a:cubicBezTo>
                    <a:pt x="50800" y="2540"/>
                    <a:pt x="88900" y="0"/>
                    <a:pt x="107950" y="2540"/>
                  </a:cubicBezTo>
                  <a:cubicBezTo>
                    <a:pt x="121920" y="5080"/>
                    <a:pt x="142240" y="24130"/>
                    <a:pt x="142240" y="241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082579" y="5252474"/>
            <a:ext cx="8823733" cy="2511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3"/>
              </a:lnSpc>
            </a:pPr>
            <a:r>
              <a:rPr lang="en-US" sz="4781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Enables users to add meals to their weekly meal plans for better organization.</a:t>
            </a:r>
          </a:p>
        </p:txBody>
      </p:sp>
      <p:sp>
        <p:nvSpPr>
          <p:cNvPr id="36" name="TextBox 36"/>
          <p:cNvSpPr txBox="1"/>
          <p:nvPr/>
        </p:nvSpPr>
        <p:spPr>
          <a:xfrm rot="-25232">
            <a:off x="3191514" y="1175451"/>
            <a:ext cx="6603166" cy="236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4"/>
              </a:lnSpc>
            </a:pPr>
            <a:r>
              <a:rPr lang="en-US" sz="9280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Meal Planning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3207" y="3057202"/>
            <a:ext cx="8421383" cy="6579206"/>
          </a:xfrm>
          <a:custGeom>
            <a:avLst/>
            <a:gdLst/>
            <a:ahLst/>
            <a:cxnLst/>
            <a:rect l="l" t="t" r="r" b="b"/>
            <a:pathLst>
              <a:path w="8421383" h="6579206">
                <a:moveTo>
                  <a:pt x="0" y="0"/>
                </a:moveTo>
                <a:lnTo>
                  <a:pt x="8421384" y="0"/>
                </a:lnTo>
                <a:lnTo>
                  <a:pt x="8421384" y="6579205"/>
                </a:lnTo>
                <a:lnTo>
                  <a:pt x="0" y="6579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H="1">
            <a:off x="14216102" y="-1977975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2" y="0"/>
                </a:moveTo>
                <a:lnTo>
                  <a:pt x="0" y="0"/>
                </a:lnTo>
                <a:lnTo>
                  <a:pt x="0" y="7277127"/>
                </a:lnTo>
                <a:lnTo>
                  <a:pt x="7597482" y="7277127"/>
                </a:lnTo>
                <a:lnTo>
                  <a:pt x="759748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238956">
            <a:off x="6566414" y="1660085"/>
            <a:ext cx="12637512" cy="11947519"/>
          </a:xfrm>
          <a:custGeom>
            <a:avLst/>
            <a:gdLst/>
            <a:ahLst/>
            <a:cxnLst/>
            <a:rect l="l" t="t" r="r" b="b"/>
            <a:pathLst>
              <a:path w="12637512" h="11947519">
                <a:moveTo>
                  <a:pt x="0" y="0"/>
                </a:moveTo>
                <a:lnTo>
                  <a:pt x="12637511" y="0"/>
                </a:lnTo>
                <a:lnTo>
                  <a:pt x="12637511" y="11947519"/>
                </a:lnTo>
                <a:lnTo>
                  <a:pt x="0" y="11947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 flipH="1">
            <a:off x="-399128" y="-1811347"/>
            <a:ext cx="7597482" cy="7277127"/>
          </a:xfrm>
          <a:custGeom>
            <a:avLst/>
            <a:gdLst/>
            <a:ahLst/>
            <a:cxnLst/>
            <a:rect l="l" t="t" r="r" b="b"/>
            <a:pathLst>
              <a:path w="7597482" h="7277127">
                <a:moveTo>
                  <a:pt x="7597482" y="0"/>
                </a:moveTo>
                <a:lnTo>
                  <a:pt x="0" y="0"/>
                </a:lnTo>
                <a:lnTo>
                  <a:pt x="0" y="7277127"/>
                </a:lnTo>
                <a:lnTo>
                  <a:pt x="7597482" y="7277127"/>
                </a:lnTo>
                <a:lnTo>
                  <a:pt x="759748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-2590623" y="-1971524"/>
            <a:ext cx="7668305" cy="6000449"/>
          </a:xfrm>
          <a:custGeom>
            <a:avLst/>
            <a:gdLst/>
            <a:ahLst/>
            <a:cxnLst/>
            <a:rect l="l" t="t" r="r" b="b"/>
            <a:pathLst>
              <a:path w="7668305" h="6000449">
                <a:moveTo>
                  <a:pt x="7668305" y="0"/>
                </a:moveTo>
                <a:lnTo>
                  <a:pt x="0" y="0"/>
                </a:lnTo>
                <a:lnTo>
                  <a:pt x="0" y="6000448"/>
                </a:lnTo>
                <a:lnTo>
                  <a:pt x="7668305" y="6000448"/>
                </a:lnTo>
                <a:lnTo>
                  <a:pt x="766830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 rot="-737361">
            <a:off x="8588439" y="671542"/>
            <a:ext cx="440798" cy="584001"/>
            <a:chOff x="0" y="0"/>
            <a:chExt cx="750570" cy="994410"/>
          </a:xfrm>
        </p:grpSpPr>
        <p:sp>
          <p:nvSpPr>
            <p:cNvPr id="8" name="Freeform 8"/>
            <p:cNvSpPr/>
            <p:nvPr/>
          </p:nvSpPr>
          <p:spPr>
            <a:xfrm>
              <a:off x="46990" y="46990"/>
              <a:ext cx="661670" cy="902970"/>
            </a:xfrm>
            <a:custGeom>
              <a:avLst/>
              <a:gdLst/>
              <a:ahLst/>
              <a:cxnLst/>
              <a:rect l="l" t="t" r="r" b="b"/>
              <a:pathLst>
                <a:path w="661670" h="902970">
                  <a:moveTo>
                    <a:pt x="443230" y="848360"/>
                  </a:moveTo>
                  <a:cubicBezTo>
                    <a:pt x="38100" y="233680"/>
                    <a:pt x="8890" y="187960"/>
                    <a:pt x="3810" y="143510"/>
                  </a:cubicBezTo>
                  <a:cubicBezTo>
                    <a:pt x="0" y="113030"/>
                    <a:pt x="6350" y="86360"/>
                    <a:pt x="19050" y="64770"/>
                  </a:cubicBezTo>
                  <a:cubicBezTo>
                    <a:pt x="31750" y="43180"/>
                    <a:pt x="55880" y="21590"/>
                    <a:pt x="78740" y="12700"/>
                  </a:cubicBezTo>
                  <a:cubicBezTo>
                    <a:pt x="102870" y="2540"/>
                    <a:pt x="134620" y="0"/>
                    <a:pt x="158750" y="6350"/>
                  </a:cubicBezTo>
                  <a:cubicBezTo>
                    <a:pt x="184150" y="12700"/>
                    <a:pt x="210820" y="34290"/>
                    <a:pt x="226060" y="50800"/>
                  </a:cubicBezTo>
                  <a:cubicBezTo>
                    <a:pt x="236220" y="60960"/>
                    <a:pt x="241300" y="71120"/>
                    <a:pt x="245110" y="86360"/>
                  </a:cubicBezTo>
                  <a:cubicBezTo>
                    <a:pt x="251460" y="106680"/>
                    <a:pt x="255270" y="142240"/>
                    <a:pt x="246380" y="165100"/>
                  </a:cubicBezTo>
                  <a:cubicBezTo>
                    <a:pt x="238760" y="189230"/>
                    <a:pt x="215900" y="215900"/>
                    <a:pt x="199390" y="229870"/>
                  </a:cubicBezTo>
                  <a:cubicBezTo>
                    <a:pt x="187960" y="240030"/>
                    <a:pt x="177800" y="245110"/>
                    <a:pt x="163830" y="247650"/>
                  </a:cubicBezTo>
                  <a:cubicBezTo>
                    <a:pt x="142240" y="252730"/>
                    <a:pt x="104140" y="251460"/>
                    <a:pt x="83820" y="245110"/>
                  </a:cubicBezTo>
                  <a:cubicBezTo>
                    <a:pt x="68580" y="240030"/>
                    <a:pt x="59690" y="234950"/>
                    <a:pt x="48260" y="224790"/>
                  </a:cubicBezTo>
                  <a:cubicBezTo>
                    <a:pt x="33020" y="209550"/>
                    <a:pt x="11430" y="181610"/>
                    <a:pt x="6350" y="156210"/>
                  </a:cubicBezTo>
                  <a:cubicBezTo>
                    <a:pt x="0" y="132080"/>
                    <a:pt x="2540" y="100330"/>
                    <a:pt x="12700" y="77470"/>
                  </a:cubicBezTo>
                  <a:cubicBezTo>
                    <a:pt x="22860" y="54610"/>
                    <a:pt x="44450" y="30480"/>
                    <a:pt x="67310" y="17780"/>
                  </a:cubicBezTo>
                  <a:cubicBezTo>
                    <a:pt x="88900" y="6350"/>
                    <a:pt x="124460" y="2540"/>
                    <a:pt x="146050" y="3810"/>
                  </a:cubicBezTo>
                  <a:cubicBezTo>
                    <a:pt x="161290" y="5080"/>
                    <a:pt x="171450" y="7620"/>
                    <a:pt x="184150" y="16510"/>
                  </a:cubicBezTo>
                  <a:cubicBezTo>
                    <a:pt x="203200" y="27940"/>
                    <a:pt x="219710" y="45720"/>
                    <a:pt x="240030" y="73660"/>
                  </a:cubicBezTo>
                  <a:cubicBezTo>
                    <a:pt x="279400" y="127000"/>
                    <a:pt x="325120" y="234950"/>
                    <a:pt x="381000" y="328930"/>
                  </a:cubicBezTo>
                  <a:cubicBezTo>
                    <a:pt x="454660" y="450850"/>
                    <a:pt x="626110" y="654050"/>
                    <a:pt x="651510" y="742950"/>
                  </a:cubicBezTo>
                  <a:cubicBezTo>
                    <a:pt x="661670" y="778510"/>
                    <a:pt x="660400" y="801370"/>
                    <a:pt x="650240" y="825500"/>
                  </a:cubicBezTo>
                  <a:cubicBezTo>
                    <a:pt x="641350" y="849630"/>
                    <a:pt x="617220" y="876300"/>
                    <a:pt x="594360" y="887730"/>
                  </a:cubicBezTo>
                  <a:cubicBezTo>
                    <a:pt x="571500" y="899160"/>
                    <a:pt x="535940" y="902970"/>
                    <a:pt x="511810" y="896620"/>
                  </a:cubicBezTo>
                  <a:cubicBezTo>
                    <a:pt x="486410" y="889000"/>
                    <a:pt x="443230" y="848360"/>
                    <a:pt x="443230" y="84836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737361">
            <a:off x="8546771" y="1184132"/>
            <a:ext cx="414693" cy="251352"/>
            <a:chOff x="0" y="0"/>
            <a:chExt cx="706120" cy="427990"/>
          </a:xfrm>
        </p:grpSpPr>
        <p:sp>
          <p:nvSpPr>
            <p:cNvPr id="10" name="Freeform 10"/>
            <p:cNvSpPr/>
            <p:nvPr/>
          </p:nvSpPr>
          <p:spPr>
            <a:xfrm>
              <a:off x="48260" y="49530"/>
              <a:ext cx="609600" cy="328930"/>
            </a:xfrm>
            <a:custGeom>
              <a:avLst/>
              <a:gdLst/>
              <a:ahLst/>
              <a:cxnLst/>
              <a:rect l="l" t="t" r="r" b="b"/>
              <a:pathLst>
                <a:path w="609600" h="328930">
                  <a:moveTo>
                    <a:pt x="463550" y="326390"/>
                  </a:moveTo>
                  <a:cubicBezTo>
                    <a:pt x="63500" y="210820"/>
                    <a:pt x="45720" y="205740"/>
                    <a:pt x="30480" y="187960"/>
                  </a:cubicBezTo>
                  <a:cubicBezTo>
                    <a:pt x="15240" y="171450"/>
                    <a:pt x="3810" y="144780"/>
                    <a:pt x="2540" y="123190"/>
                  </a:cubicBezTo>
                  <a:cubicBezTo>
                    <a:pt x="0" y="100330"/>
                    <a:pt x="7620" y="72390"/>
                    <a:pt x="19050" y="53340"/>
                  </a:cubicBezTo>
                  <a:cubicBezTo>
                    <a:pt x="30480" y="34290"/>
                    <a:pt x="57150" y="16510"/>
                    <a:pt x="74930" y="7620"/>
                  </a:cubicBezTo>
                  <a:cubicBezTo>
                    <a:pt x="86360" y="2540"/>
                    <a:pt x="96520" y="0"/>
                    <a:pt x="110490" y="1270"/>
                  </a:cubicBezTo>
                  <a:cubicBezTo>
                    <a:pt x="129540" y="1270"/>
                    <a:pt x="160020" y="8890"/>
                    <a:pt x="179070" y="21590"/>
                  </a:cubicBezTo>
                  <a:cubicBezTo>
                    <a:pt x="196850" y="34290"/>
                    <a:pt x="214630" y="57150"/>
                    <a:pt x="220980" y="78740"/>
                  </a:cubicBezTo>
                  <a:cubicBezTo>
                    <a:pt x="227330" y="100330"/>
                    <a:pt x="224790" y="132080"/>
                    <a:pt x="219710" y="151130"/>
                  </a:cubicBezTo>
                  <a:cubicBezTo>
                    <a:pt x="215900" y="163830"/>
                    <a:pt x="210820" y="172720"/>
                    <a:pt x="201930" y="182880"/>
                  </a:cubicBezTo>
                  <a:cubicBezTo>
                    <a:pt x="189230" y="196850"/>
                    <a:pt x="160020" y="214630"/>
                    <a:pt x="142240" y="220980"/>
                  </a:cubicBezTo>
                  <a:cubicBezTo>
                    <a:pt x="128270" y="226060"/>
                    <a:pt x="119380" y="227330"/>
                    <a:pt x="105410" y="224790"/>
                  </a:cubicBezTo>
                  <a:cubicBezTo>
                    <a:pt x="86360" y="222250"/>
                    <a:pt x="57150" y="212090"/>
                    <a:pt x="39370" y="196850"/>
                  </a:cubicBezTo>
                  <a:cubicBezTo>
                    <a:pt x="22860" y="181610"/>
                    <a:pt x="8890" y="157480"/>
                    <a:pt x="3810" y="134620"/>
                  </a:cubicBezTo>
                  <a:cubicBezTo>
                    <a:pt x="0" y="113030"/>
                    <a:pt x="3810" y="83820"/>
                    <a:pt x="12700" y="63500"/>
                  </a:cubicBezTo>
                  <a:cubicBezTo>
                    <a:pt x="22860" y="43180"/>
                    <a:pt x="46990" y="22860"/>
                    <a:pt x="63500" y="12700"/>
                  </a:cubicBezTo>
                  <a:cubicBezTo>
                    <a:pt x="74930" y="5080"/>
                    <a:pt x="83820" y="2540"/>
                    <a:pt x="97790" y="1270"/>
                  </a:cubicBezTo>
                  <a:cubicBezTo>
                    <a:pt x="121920" y="0"/>
                    <a:pt x="153670" y="6350"/>
                    <a:pt x="195580" y="15240"/>
                  </a:cubicBezTo>
                  <a:cubicBezTo>
                    <a:pt x="273050" y="30480"/>
                    <a:pt x="462280" y="82550"/>
                    <a:pt x="521970" y="106680"/>
                  </a:cubicBezTo>
                  <a:cubicBezTo>
                    <a:pt x="546100" y="115570"/>
                    <a:pt x="556260" y="119380"/>
                    <a:pt x="570230" y="132080"/>
                  </a:cubicBezTo>
                  <a:cubicBezTo>
                    <a:pt x="585470" y="148590"/>
                    <a:pt x="601980" y="181610"/>
                    <a:pt x="605790" y="204470"/>
                  </a:cubicBezTo>
                  <a:cubicBezTo>
                    <a:pt x="609600" y="223520"/>
                    <a:pt x="607060" y="241300"/>
                    <a:pt x="598170" y="257810"/>
                  </a:cubicBezTo>
                  <a:cubicBezTo>
                    <a:pt x="589280" y="279400"/>
                    <a:pt x="566420" y="306070"/>
                    <a:pt x="544830" y="317500"/>
                  </a:cubicBezTo>
                  <a:cubicBezTo>
                    <a:pt x="521970" y="328930"/>
                    <a:pt x="463550" y="326390"/>
                    <a:pt x="463550" y="32639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737361">
            <a:off x="9076842" y="605411"/>
            <a:ext cx="284169" cy="479582"/>
            <a:chOff x="0" y="0"/>
            <a:chExt cx="483870" cy="816610"/>
          </a:xfrm>
        </p:grpSpPr>
        <p:sp>
          <p:nvSpPr>
            <p:cNvPr id="12" name="Freeform 12"/>
            <p:cNvSpPr/>
            <p:nvPr/>
          </p:nvSpPr>
          <p:spPr>
            <a:xfrm>
              <a:off x="45720" y="48260"/>
              <a:ext cx="389890" cy="720090"/>
            </a:xfrm>
            <a:custGeom>
              <a:avLst/>
              <a:gdLst/>
              <a:ahLst/>
              <a:cxnLst/>
              <a:rect l="l" t="t" r="r" b="b"/>
              <a:pathLst>
                <a:path w="389890" h="720090">
                  <a:moveTo>
                    <a:pt x="5080" y="566420"/>
                  </a:moveTo>
                  <a:cubicBezTo>
                    <a:pt x="167640" y="64770"/>
                    <a:pt x="172720" y="46990"/>
                    <a:pt x="191770" y="31750"/>
                  </a:cubicBezTo>
                  <a:cubicBezTo>
                    <a:pt x="209550" y="15240"/>
                    <a:pt x="237490" y="3810"/>
                    <a:pt x="260350" y="2540"/>
                  </a:cubicBezTo>
                  <a:cubicBezTo>
                    <a:pt x="284480" y="0"/>
                    <a:pt x="313690" y="7620"/>
                    <a:pt x="334010" y="20320"/>
                  </a:cubicBezTo>
                  <a:cubicBezTo>
                    <a:pt x="354330" y="34290"/>
                    <a:pt x="373380" y="57150"/>
                    <a:pt x="381000" y="80010"/>
                  </a:cubicBezTo>
                  <a:cubicBezTo>
                    <a:pt x="389890" y="102870"/>
                    <a:pt x="389890" y="133350"/>
                    <a:pt x="383540" y="156210"/>
                  </a:cubicBezTo>
                  <a:cubicBezTo>
                    <a:pt x="375920" y="179070"/>
                    <a:pt x="354330" y="204470"/>
                    <a:pt x="339090" y="217170"/>
                  </a:cubicBezTo>
                  <a:cubicBezTo>
                    <a:pt x="327660" y="226060"/>
                    <a:pt x="316230" y="229870"/>
                    <a:pt x="303530" y="233680"/>
                  </a:cubicBezTo>
                  <a:cubicBezTo>
                    <a:pt x="292100" y="237490"/>
                    <a:pt x="280670" y="240030"/>
                    <a:pt x="265430" y="238760"/>
                  </a:cubicBezTo>
                  <a:cubicBezTo>
                    <a:pt x="245110" y="236220"/>
                    <a:pt x="213360" y="227330"/>
                    <a:pt x="195580" y="212090"/>
                  </a:cubicBezTo>
                  <a:cubicBezTo>
                    <a:pt x="176530" y="196850"/>
                    <a:pt x="161290" y="167640"/>
                    <a:pt x="154940" y="148590"/>
                  </a:cubicBezTo>
                  <a:cubicBezTo>
                    <a:pt x="149860" y="134620"/>
                    <a:pt x="149860" y="124460"/>
                    <a:pt x="151130" y="110490"/>
                  </a:cubicBezTo>
                  <a:cubicBezTo>
                    <a:pt x="154940" y="90170"/>
                    <a:pt x="170180" y="57150"/>
                    <a:pt x="181610" y="40640"/>
                  </a:cubicBezTo>
                  <a:cubicBezTo>
                    <a:pt x="190500" y="29210"/>
                    <a:pt x="200660" y="22860"/>
                    <a:pt x="212090" y="16510"/>
                  </a:cubicBezTo>
                  <a:cubicBezTo>
                    <a:pt x="223520" y="10160"/>
                    <a:pt x="233680" y="5080"/>
                    <a:pt x="247650" y="3810"/>
                  </a:cubicBezTo>
                  <a:cubicBezTo>
                    <a:pt x="267970" y="1270"/>
                    <a:pt x="302260" y="3810"/>
                    <a:pt x="323850" y="13970"/>
                  </a:cubicBezTo>
                  <a:cubicBezTo>
                    <a:pt x="344170" y="25400"/>
                    <a:pt x="365760" y="46990"/>
                    <a:pt x="375920" y="68580"/>
                  </a:cubicBezTo>
                  <a:cubicBezTo>
                    <a:pt x="387350" y="90170"/>
                    <a:pt x="388620" y="113030"/>
                    <a:pt x="386080" y="143510"/>
                  </a:cubicBezTo>
                  <a:cubicBezTo>
                    <a:pt x="382270" y="194310"/>
                    <a:pt x="347980" y="270510"/>
                    <a:pt x="323850" y="342900"/>
                  </a:cubicBezTo>
                  <a:cubicBezTo>
                    <a:pt x="294640" y="433070"/>
                    <a:pt x="259080" y="579120"/>
                    <a:pt x="224790" y="640080"/>
                  </a:cubicBezTo>
                  <a:cubicBezTo>
                    <a:pt x="208280" y="670560"/>
                    <a:pt x="195580" y="690880"/>
                    <a:pt x="172720" y="703580"/>
                  </a:cubicBezTo>
                  <a:cubicBezTo>
                    <a:pt x="151130" y="716280"/>
                    <a:pt x="115570" y="720090"/>
                    <a:pt x="91440" y="716280"/>
                  </a:cubicBezTo>
                  <a:cubicBezTo>
                    <a:pt x="72390" y="713740"/>
                    <a:pt x="55880" y="704850"/>
                    <a:pt x="41910" y="693420"/>
                  </a:cubicBezTo>
                  <a:cubicBezTo>
                    <a:pt x="27940" y="681990"/>
                    <a:pt x="13970" y="666750"/>
                    <a:pt x="7620" y="648970"/>
                  </a:cubicBezTo>
                  <a:cubicBezTo>
                    <a:pt x="0" y="626110"/>
                    <a:pt x="5080" y="566420"/>
                    <a:pt x="5080" y="56642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 rot="4662638">
            <a:off x="15878399" y="845817"/>
            <a:ext cx="440798" cy="584001"/>
            <a:chOff x="0" y="0"/>
            <a:chExt cx="750570" cy="994410"/>
          </a:xfrm>
        </p:grpSpPr>
        <p:sp>
          <p:nvSpPr>
            <p:cNvPr id="14" name="Freeform 14"/>
            <p:cNvSpPr/>
            <p:nvPr/>
          </p:nvSpPr>
          <p:spPr>
            <a:xfrm>
              <a:off x="46990" y="46990"/>
              <a:ext cx="661670" cy="902970"/>
            </a:xfrm>
            <a:custGeom>
              <a:avLst/>
              <a:gdLst/>
              <a:ahLst/>
              <a:cxnLst/>
              <a:rect l="l" t="t" r="r" b="b"/>
              <a:pathLst>
                <a:path w="661670" h="902970">
                  <a:moveTo>
                    <a:pt x="443230" y="848360"/>
                  </a:moveTo>
                  <a:cubicBezTo>
                    <a:pt x="38100" y="233680"/>
                    <a:pt x="8890" y="187960"/>
                    <a:pt x="3810" y="143510"/>
                  </a:cubicBezTo>
                  <a:cubicBezTo>
                    <a:pt x="0" y="113030"/>
                    <a:pt x="6350" y="86360"/>
                    <a:pt x="19050" y="64770"/>
                  </a:cubicBezTo>
                  <a:cubicBezTo>
                    <a:pt x="31750" y="43180"/>
                    <a:pt x="55880" y="21590"/>
                    <a:pt x="78740" y="12700"/>
                  </a:cubicBezTo>
                  <a:cubicBezTo>
                    <a:pt x="102870" y="2540"/>
                    <a:pt x="134620" y="0"/>
                    <a:pt x="158750" y="6350"/>
                  </a:cubicBezTo>
                  <a:cubicBezTo>
                    <a:pt x="184150" y="12700"/>
                    <a:pt x="210820" y="34290"/>
                    <a:pt x="226060" y="50800"/>
                  </a:cubicBezTo>
                  <a:cubicBezTo>
                    <a:pt x="236220" y="60960"/>
                    <a:pt x="241300" y="71120"/>
                    <a:pt x="245110" y="86360"/>
                  </a:cubicBezTo>
                  <a:cubicBezTo>
                    <a:pt x="251460" y="106680"/>
                    <a:pt x="255270" y="142240"/>
                    <a:pt x="246380" y="165100"/>
                  </a:cubicBezTo>
                  <a:cubicBezTo>
                    <a:pt x="238760" y="189230"/>
                    <a:pt x="215900" y="215900"/>
                    <a:pt x="199390" y="229870"/>
                  </a:cubicBezTo>
                  <a:cubicBezTo>
                    <a:pt x="187960" y="240030"/>
                    <a:pt x="177800" y="245110"/>
                    <a:pt x="163830" y="247650"/>
                  </a:cubicBezTo>
                  <a:cubicBezTo>
                    <a:pt x="142240" y="252730"/>
                    <a:pt x="104140" y="251460"/>
                    <a:pt x="83820" y="245110"/>
                  </a:cubicBezTo>
                  <a:cubicBezTo>
                    <a:pt x="68580" y="240030"/>
                    <a:pt x="59690" y="234950"/>
                    <a:pt x="48260" y="224790"/>
                  </a:cubicBezTo>
                  <a:cubicBezTo>
                    <a:pt x="33020" y="209550"/>
                    <a:pt x="11430" y="181610"/>
                    <a:pt x="6350" y="156210"/>
                  </a:cubicBezTo>
                  <a:cubicBezTo>
                    <a:pt x="0" y="132080"/>
                    <a:pt x="2540" y="100330"/>
                    <a:pt x="12700" y="77470"/>
                  </a:cubicBezTo>
                  <a:cubicBezTo>
                    <a:pt x="22860" y="54610"/>
                    <a:pt x="44450" y="30480"/>
                    <a:pt x="67310" y="17780"/>
                  </a:cubicBezTo>
                  <a:cubicBezTo>
                    <a:pt x="88900" y="6350"/>
                    <a:pt x="124460" y="2540"/>
                    <a:pt x="146050" y="3810"/>
                  </a:cubicBezTo>
                  <a:cubicBezTo>
                    <a:pt x="161290" y="5080"/>
                    <a:pt x="171450" y="7620"/>
                    <a:pt x="184150" y="16510"/>
                  </a:cubicBezTo>
                  <a:cubicBezTo>
                    <a:pt x="203200" y="27940"/>
                    <a:pt x="219710" y="45720"/>
                    <a:pt x="240030" y="73660"/>
                  </a:cubicBezTo>
                  <a:cubicBezTo>
                    <a:pt x="279400" y="127000"/>
                    <a:pt x="325120" y="234950"/>
                    <a:pt x="381000" y="328930"/>
                  </a:cubicBezTo>
                  <a:cubicBezTo>
                    <a:pt x="454660" y="450850"/>
                    <a:pt x="626110" y="654050"/>
                    <a:pt x="651510" y="742950"/>
                  </a:cubicBezTo>
                  <a:cubicBezTo>
                    <a:pt x="661670" y="778510"/>
                    <a:pt x="660400" y="801370"/>
                    <a:pt x="650240" y="825500"/>
                  </a:cubicBezTo>
                  <a:cubicBezTo>
                    <a:pt x="641350" y="849630"/>
                    <a:pt x="617220" y="876300"/>
                    <a:pt x="594360" y="887730"/>
                  </a:cubicBezTo>
                  <a:cubicBezTo>
                    <a:pt x="571500" y="899160"/>
                    <a:pt x="535940" y="902970"/>
                    <a:pt x="511810" y="896620"/>
                  </a:cubicBezTo>
                  <a:cubicBezTo>
                    <a:pt x="486410" y="889000"/>
                    <a:pt x="443230" y="848360"/>
                    <a:pt x="443230" y="84836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 rot="4662638">
            <a:off x="15545187" y="957423"/>
            <a:ext cx="414693" cy="251352"/>
            <a:chOff x="0" y="0"/>
            <a:chExt cx="706120" cy="427990"/>
          </a:xfrm>
        </p:grpSpPr>
        <p:sp>
          <p:nvSpPr>
            <p:cNvPr id="16" name="Freeform 16"/>
            <p:cNvSpPr/>
            <p:nvPr/>
          </p:nvSpPr>
          <p:spPr>
            <a:xfrm>
              <a:off x="48260" y="49530"/>
              <a:ext cx="609600" cy="328930"/>
            </a:xfrm>
            <a:custGeom>
              <a:avLst/>
              <a:gdLst/>
              <a:ahLst/>
              <a:cxnLst/>
              <a:rect l="l" t="t" r="r" b="b"/>
              <a:pathLst>
                <a:path w="609600" h="328930">
                  <a:moveTo>
                    <a:pt x="463550" y="326390"/>
                  </a:moveTo>
                  <a:cubicBezTo>
                    <a:pt x="63500" y="210820"/>
                    <a:pt x="45720" y="205740"/>
                    <a:pt x="30480" y="187960"/>
                  </a:cubicBezTo>
                  <a:cubicBezTo>
                    <a:pt x="15240" y="171450"/>
                    <a:pt x="3810" y="144780"/>
                    <a:pt x="2540" y="123190"/>
                  </a:cubicBezTo>
                  <a:cubicBezTo>
                    <a:pt x="0" y="100330"/>
                    <a:pt x="7620" y="72390"/>
                    <a:pt x="19050" y="53340"/>
                  </a:cubicBezTo>
                  <a:cubicBezTo>
                    <a:pt x="30480" y="34290"/>
                    <a:pt x="57150" y="16510"/>
                    <a:pt x="74930" y="7620"/>
                  </a:cubicBezTo>
                  <a:cubicBezTo>
                    <a:pt x="86360" y="2540"/>
                    <a:pt x="96520" y="0"/>
                    <a:pt x="110490" y="1270"/>
                  </a:cubicBezTo>
                  <a:cubicBezTo>
                    <a:pt x="129540" y="1270"/>
                    <a:pt x="160020" y="8890"/>
                    <a:pt x="179070" y="21590"/>
                  </a:cubicBezTo>
                  <a:cubicBezTo>
                    <a:pt x="196850" y="34290"/>
                    <a:pt x="214630" y="57150"/>
                    <a:pt x="220980" y="78740"/>
                  </a:cubicBezTo>
                  <a:cubicBezTo>
                    <a:pt x="227330" y="100330"/>
                    <a:pt x="224790" y="132080"/>
                    <a:pt x="219710" y="151130"/>
                  </a:cubicBezTo>
                  <a:cubicBezTo>
                    <a:pt x="215900" y="163830"/>
                    <a:pt x="210820" y="172720"/>
                    <a:pt x="201930" y="182880"/>
                  </a:cubicBezTo>
                  <a:cubicBezTo>
                    <a:pt x="189230" y="196850"/>
                    <a:pt x="160020" y="214630"/>
                    <a:pt x="142240" y="220980"/>
                  </a:cubicBezTo>
                  <a:cubicBezTo>
                    <a:pt x="128270" y="226060"/>
                    <a:pt x="119380" y="227330"/>
                    <a:pt x="105410" y="224790"/>
                  </a:cubicBezTo>
                  <a:cubicBezTo>
                    <a:pt x="86360" y="222250"/>
                    <a:pt x="57150" y="212090"/>
                    <a:pt x="39370" y="196850"/>
                  </a:cubicBezTo>
                  <a:cubicBezTo>
                    <a:pt x="22860" y="181610"/>
                    <a:pt x="8890" y="157480"/>
                    <a:pt x="3810" y="134620"/>
                  </a:cubicBezTo>
                  <a:cubicBezTo>
                    <a:pt x="0" y="113030"/>
                    <a:pt x="3810" y="83820"/>
                    <a:pt x="12700" y="63500"/>
                  </a:cubicBezTo>
                  <a:cubicBezTo>
                    <a:pt x="22860" y="43180"/>
                    <a:pt x="46990" y="22860"/>
                    <a:pt x="63500" y="12700"/>
                  </a:cubicBezTo>
                  <a:cubicBezTo>
                    <a:pt x="74930" y="5080"/>
                    <a:pt x="83820" y="2540"/>
                    <a:pt x="97790" y="1270"/>
                  </a:cubicBezTo>
                  <a:cubicBezTo>
                    <a:pt x="121920" y="0"/>
                    <a:pt x="153670" y="6350"/>
                    <a:pt x="195580" y="15240"/>
                  </a:cubicBezTo>
                  <a:cubicBezTo>
                    <a:pt x="273050" y="30480"/>
                    <a:pt x="462280" y="82550"/>
                    <a:pt x="521970" y="106680"/>
                  </a:cubicBezTo>
                  <a:cubicBezTo>
                    <a:pt x="546100" y="115570"/>
                    <a:pt x="556260" y="119380"/>
                    <a:pt x="570230" y="132080"/>
                  </a:cubicBezTo>
                  <a:cubicBezTo>
                    <a:pt x="585470" y="148590"/>
                    <a:pt x="601980" y="181610"/>
                    <a:pt x="605790" y="204470"/>
                  </a:cubicBezTo>
                  <a:cubicBezTo>
                    <a:pt x="609600" y="223520"/>
                    <a:pt x="607060" y="241300"/>
                    <a:pt x="598170" y="257810"/>
                  </a:cubicBezTo>
                  <a:cubicBezTo>
                    <a:pt x="589280" y="279400"/>
                    <a:pt x="566420" y="306070"/>
                    <a:pt x="544830" y="317500"/>
                  </a:cubicBezTo>
                  <a:cubicBezTo>
                    <a:pt x="521970" y="328930"/>
                    <a:pt x="463550" y="326390"/>
                    <a:pt x="463550" y="32639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 rot="4662638">
            <a:off x="16075055" y="1308116"/>
            <a:ext cx="284169" cy="479582"/>
            <a:chOff x="0" y="0"/>
            <a:chExt cx="483870" cy="816610"/>
          </a:xfrm>
        </p:grpSpPr>
        <p:sp>
          <p:nvSpPr>
            <p:cNvPr id="18" name="Freeform 18"/>
            <p:cNvSpPr/>
            <p:nvPr/>
          </p:nvSpPr>
          <p:spPr>
            <a:xfrm>
              <a:off x="45720" y="48260"/>
              <a:ext cx="389890" cy="720090"/>
            </a:xfrm>
            <a:custGeom>
              <a:avLst/>
              <a:gdLst/>
              <a:ahLst/>
              <a:cxnLst/>
              <a:rect l="l" t="t" r="r" b="b"/>
              <a:pathLst>
                <a:path w="389890" h="720090">
                  <a:moveTo>
                    <a:pt x="5080" y="566420"/>
                  </a:moveTo>
                  <a:cubicBezTo>
                    <a:pt x="167640" y="64770"/>
                    <a:pt x="172720" y="46990"/>
                    <a:pt x="191770" y="31750"/>
                  </a:cubicBezTo>
                  <a:cubicBezTo>
                    <a:pt x="209550" y="15240"/>
                    <a:pt x="237490" y="3810"/>
                    <a:pt x="260350" y="2540"/>
                  </a:cubicBezTo>
                  <a:cubicBezTo>
                    <a:pt x="284480" y="0"/>
                    <a:pt x="313690" y="7620"/>
                    <a:pt x="334010" y="20320"/>
                  </a:cubicBezTo>
                  <a:cubicBezTo>
                    <a:pt x="354330" y="34290"/>
                    <a:pt x="373380" y="57150"/>
                    <a:pt x="381000" y="80010"/>
                  </a:cubicBezTo>
                  <a:cubicBezTo>
                    <a:pt x="389890" y="102870"/>
                    <a:pt x="389890" y="133350"/>
                    <a:pt x="383540" y="156210"/>
                  </a:cubicBezTo>
                  <a:cubicBezTo>
                    <a:pt x="375920" y="179070"/>
                    <a:pt x="354330" y="204470"/>
                    <a:pt x="339090" y="217170"/>
                  </a:cubicBezTo>
                  <a:cubicBezTo>
                    <a:pt x="327660" y="226060"/>
                    <a:pt x="316230" y="229870"/>
                    <a:pt x="303530" y="233680"/>
                  </a:cubicBezTo>
                  <a:cubicBezTo>
                    <a:pt x="292100" y="237490"/>
                    <a:pt x="280670" y="240030"/>
                    <a:pt x="265430" y="238760"/>
                  </a:cubicBezTo>
                  <a:cubicBezTo>
                    <a:pt x="245110" y="236220"/>
                    <a:pt x="213360" y="227330"/>
                    <a:pt x="195580" y="212090"/>
                  </a:cubicBezTo>
                  <a:cubicBezTo>
                    <a:pt x="176530" y="196850"/>
                    <a:pt x="161290" y="167640"/>
                    <a:pt x="154940" y="148590"/>
                  </a:cubicBezTo>
                  <a:cubicBezTo>
                    <a:pt x="149860" y="134620"/>
                    <a:pt x="149860" y="124460"/>
                    <a:pt x="151130" y="110490"/>
                  </a:cubicBezTo>
                  <a:cubicBezTo>
                    <a:pt x="154940" y="90170"/>
                    <a:pt x="170180" y="57150"/>
                    <a:pt x="181610" y="40640"/>
                  </a:cubicBezTo>
                  <a:cubicBezTo>
                    <a:pt x="190500" y="29210"/>
                    <a:pt x="200660" y="22860"/>
                    <a:pt x="212090" y="16510"/>
                  </a:cubicBezTo>
                  <a:cubicBezTo>
                    <a:pt x="223520" y="10160"/>
                    <a:pt x="233680" y="5080"/>
                    <a:pt x="247650" y="3810"/>
                  </a:cubicBezTo>
                  <a:cubicBezTo>
                    <a:pt x="267970" y="1270"/>
                    <a:pt x="302260" y="3810"/>
                    <a:pt x="323850" y="13970"/>
                  </a:cubicBezTo>
                  <a:cubicBezTo>
                    <a:pt x="344170" y="25400"/>
                    <a:pt x="365760" y="46990"/>
                    <a:pt x="375920" y="68580"/>
                  </a:cubicBezTo>
                  <a:cubicBezTo>
                    <a:pt x="387350" y="90170"/>
                    <a:pt x="388620" y="113030"/>
                    <a:pt x="386080" y="143510"/>
                  </a:cubicBezTo>
                  <a:cubicBezTo>
                    <a:pt x="382270" y="194310"/>
                    <a:pt x="347980" y="270510"/>
                    <a:pt x="323850" y="342900"/>
                  </a:cubicBezTo>
                  <a:cubicBezTo>
                    <a:pt x="294640" y="433070"/>
                    <a:pt x="259080" y="579120"/>
                    <a:pt x="224790" y="640080"/>
                  </a:cubicBezTo>
                  <a:cubicBezTo>
                    <a:pt x="208280" y="670560"/>
                    <a:pt x="195580" y="690880"/>
                    <a:pt x="172720" y="703580"/>
                  </a:cubicBezTo>
                  <a:cubicBezTo>
                    <a:pt x="151130" y="716280"/>
                    <a:pt x="115570" y="720090"/>
                    <a:pt x="91440" y="716280"/>
                  </a:cubicBezTo>
                  <a:cubicBezTo>
                    <a:pt x="72390" y="713740"/>
                    <a:pt x="55880" y="704850"/>
                    <a:pt x="41910" y="693420"/>
                  </a:cubicBezTo>
                  <a:cubicBezTo>
                    <a:pt x="27940" y="681990"/>
                    <a:pt x="13970" y="666750"/>
                    <a:pt x="7620" y="648970"/>
                  </a:cubicBezTo>
                  <a:cubicBezTo>
                    <a:pt x="0" y="626110"/>
                    <a:pt x="5080" y="566420"/>
                    <a:pt x="5080" y="56642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4865727" y="-11967"/>
            <a:ext cx="888664" cy="1198872"/>
          </a:xfrm>
          <a:custGeom>
            <a:avLst/>
            <a:gdLst/>
            <a:ahLst/>
            <a:cxnLst/>
            <a:rect l="l" t="t" r="r" b="b"/>
            <a:pathLst>
              <a:path w="888664" h="1198872">
                <a:moveTo>
                  <a:pt x="0" y="0"/>
                </a:moveTo>
                <a:lnTo>
                  <a:pt x="888664" y="0"/>
                </a:lnTo>
                <a:lnTo>
                  <a:pt x="888664" y="1198871"/>
                </a:lnTo>
                <a:lnTo>
                  <a:pt x="0" y="11988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6259404" y="2488803"/>
            <a:ext cx="1211846" cy="1322615"/>
          </a:xfrm>
          <a:custGeom>
            <a:avLst/>
            <a:gdLst/>
            <a:ahLst/>
            <a:cxnLst/>
            <a:rect l="l" t="t" r="r" b="b"/>
            <a:pathLst>
              <a:path w="1211846" h="1322615">
                <a:moveTo>
                  <a:pt x="0" y="0"/>
                </a:moveTo>
                <a:lnTo>
                  <a:pt x="1211846" y="0"/>
                </a:lnTo>
                <a:lnTo>
                  <a:pt x="1211846" y="1322615"/>
                </a:lnTo>
                <a:lnTo>
                  <a:pt x="0" y="13226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6653377" y="5024189"/>
            <a:ext cx="1211846" cy="1322615"/>
          </a:xfrm>
          <a:custGeom>
            <a:avLst/>
            <a:gdLst/>
            <a:ahLst/>
            <a:cxnLst/>
            <a:rect l="l" t="t" r="r" b="b"/>
            <a:pathLst>
              <a:path w="1211846" h="1322615">
                <a:moveTo>
                  <a:pt x="0" y="0"/>
                </a:moveTo>
                <a:lnTo>
                  <a:pt x="1211846" y="0"/>
                </a:lnTo>
                <a:lnTo>
                  <a:pt x="1211846" y="1322615"/>
                </a:lnTo>
                <a:lnTo>
                  <a:pt x="0" y="13226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7624762" y="5131118"/>
            <a:ext cx="1784033" cy="1069658"/>
            <a:chOff x="0" y="0"/>
            <a:chExt cx="2378710" cy="1426210"/>
          </a:xfrm>
        </p:grpSpPr>
        <p:sp>
          <p:nvSpPr>
            <p:cNvPr id="23" name="Freeform 23"/>
            <p:cNvSpPr/>
            <p:nvPr/>
          </p:nvSpPr>
          <p:spPr>
            <a:xfrm>
              <a:off x="46990" y="45720"/>
              <a:ext cx="2282190" cy="1336040"/>
            </a:xfrm>
            <a:custGeom>
              <a:avLst/>
              <a:gdLst/>
              <a:ahLst/>
              <a:cxnLst/>
              <a:rect l="l" t="t" r="r" b="b"/>
              <a:pathLst>
                <a:path w="2282190" h="1336040">
                  <a:moveTo>
                    <a:pt x="34290" y="1181100"/>
                  </a:moveTo>
                  <a:cubicBezTo>
                    <a:pt x="619760" y="740410"/>
                    <a:pt x="735330" y="659130"/>
                    <a:pt x="828040" y="603250"/>
                  </a:cubicBezTo>
                  <a:cubicBezTo>
                    <a:pt x="892810" y="565150"/>
                    <a:pt x="958850" y="544830"/>
                    <a:pt x="1000760" y="516890"/>
                  </a:cubicBezTo>
                  <a:cubicBezTo>
                    <a:pt x="1028700" y="497840"/>
                    <a:pt x="1031240" y="480060"/>
                    <a:pt x="1062990" y="459740"/>
                  </a:cubicBezTo>
                  <a:cubicBezTo>
                    <a:pt x="1135380" y="414020"/>
                    <a:pt x="1342390" y="336550"/>
                    <a:pt x="1454150" y="295910"/>
                  </a:cubicBezTo>
                  <a:cubicBezTo>
                    <a:pt x="1534160" y="266700"/>
                    <a:pt x="1582420" y="261620"/>
                    <a:pt x="1666240" y="229870"/>
                  </a:cubicBezTo>
                  <a:cubicBezTo>
                    <a:pt x="1797050" y="179070"/>
                    <a:pt x="2072640" y="21590"/>
                    <a:pt x="2159000" y="5080"/>
                  </a:cubicBezTo>
                  <a:cubicBezTo>
                    <a:pt x="2188210" y="0"/>
                    <a:pt x="2202180" y="1270"/>
                    <a:pt x="2219960" y="8890"/>
                  </a:cubicBezTo>
                  <a:cubicBezTo>
                    <a:pt x="2239010" y="15240"/>
                    <a:pt x="2256790" y="31750"/>
                    <a:pt x="2266950" y="48260"/>
                  </a:cubicBezTo>
                  <a:cubicBezTo>
                    <a:pt x="2277110" y="64770"/>
                    <a:pt x="2280920" y="91440"/>
                    <a:pt x="2279650" y="107950"/>
                  </a:cubicBezTo>
                  <a:cubicBezTo>
                    <a:pt x="2279650" y="119380"/>
                    <a:pt x="2277110" y="127000"/>
                    <a:pt x="2272030" y="137160"/>
                  </a:cubicBezTo>
                  <a:cubicBezTo>
                    <a:pt x="2264410" y="152400"/>
                    <a:pt x="2246630" y="172720"/>
                    <a:pt x="2230120" y="181610"/>
                  </a:cubicBezTo>
                  <a:cubicBezTo>
                    <a:pt x="2212340" y="191770"/>
                    <a:pt x="2188210" y="195580"/>
                    <a:pt x="2169160" y="191770"/>
                  </a:cubicBezTo>
                  <a:cubicBezTo>
                    <a:pt x="2150110" y="189230"/>
                    <a:pt x="2127250" y="173990"/>
                    <a:pt x="2115820" y="163830"/>
                  </a:cubicBezTo>
                  <a:cubicBezTo>
                    <a:pt x="2106930" y="156210"/>
                    <a:pt x="2101850" y="148590"/>
                    <a:pt x="2098040" y="138430"/>
                  </a:cubicBezTo>
                  <a:cubicBezTo>
                    <a:pt x="2092960" y="121920"/>
                    <a:pt x="2087880" y="96520"/>
                    <a:pt x="2091690" y="77470"/>
                  </a:cubicBezTo>
                  <a:cubicBezTo>
                    <a:pt x="2095500" y="58420"/>
                    <a:pt x="2110740" y="36830"/>
                    <a:pt x="2123440" y="24130"/>
                  </a:cubicBezTo>
                  <a:cubicBezTo>
                    <a:pt x="2131060" y="16510"/>
                    <a:pt x="2138680" y="11430"/>
                    <a:pt x="2150110" y="8890"/>
                  </a:cubicBezTo>
                  <a:cubicBezTo>
                    <a:pt x="2165350" y="3810"/>
                    <a:pt x="2194560" y="2540"/>
                    <a:pt x="2211070" y="5080"/>
                  </a:cubicBezTo>
                  <a:cubicBezTo>
                    <a:pt x="2222500" y="7620"/>
                    <a:pt x="2230120" y="11430"/>
                    <a:pt x="2239010" y="17780"/>
                  </a:cubicBezTo>
                  <a:cubicBezTo>
                    <a:pt x="2251710" y="29210"/>
                    <a:pt x="2269490" y="48260"/>
                    <a:pt x="2275840" y="67310"/>
                  </a:cubicBezTo>
                  <a:cubicBezTo>
                    <a:pt x="2282190" y="85090"/>
                    <a:pt x="2282190" y="109220"/>
                    <a:pt x="2275840" y="128270"/>
                  </a:cubicBezTo>
                  <a:cubicBezTo>
                    <a:pt x="2269490" y="146050"/>
                    <a:pt x="2261870" y="158750"/>
                    <a:pt x="2239010" y="176530"/>
                  </a:cubicBezTo>
                  <a:cubicBezTo>
                    <a:pt x="2172970" y="228600"/>
                    <a:pt x="1946910" y="314960"/>
                    <a:pt x="1784350" y="382270"/>
                  </a:cubicBezTo>
                  <a:cubicBezTo>
                    <a:pt x="1602740" y="455930"/>
                    <a:pt x="1328420" y="529590"/>
                    <a:pt x="1196340" y="599440"/>
                  </a:cubicBezTo>
                  <a:cubicBezTo>
                    <a:pt x="1121410" y="637540"/>
                    <a:pt x="1096010" y="674370"/>
                    <a:pt x="1032510" y="712470"/>
                  </a:cubicBezTo>
                  <a:cubicBezTo>
                    <a:pt x="952500" y="762000"/>
                    <a:pt x="858520" y="795020"/>
                    <a:pt x="749300" y="864870"/>
                  </a:cubicBezTo>
                  <a:cubicBezTo>
                    <a:pt x="577850" y="972820"/>
                    <a:pt x="223520" y="1289050"/>
                    <a:pt x="120650" y="1325880"/>
                  </a:cubicBezTo>
                  <a:cubicBezTo>
                    <a:pt x="92710" y="1336040"/>
                    <a:pt x="78740" y="1334770"/>
                    <a:pt x="60960" y="1329690"/>
                  </a:cubicBezTo>
                  <a:cubicBezTo>
                    <a:pt x="43180" y="1323340"/>
                    <a:pt x="22860" y="1308100"/>
                    <a:pt x="13970" y="1291590"/>
                  </a:cubicBezTo>
                  <a:cubicBezTo>
                    <a:pt x="3810" y="1276350"/>
                    <a:pt x="0" y="1250950"/>
                    <a:pt x="3810" y="1233170"/>
                  </a:cubicBezTo>
                  <a:cubicBezTo>
                    <a:pt x="6350" y="1214120"/>
                    <a:pt x="34290" y="1181100"/>
                    <a:pt x="34290" y="118110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397365" y="5090160"/>
            <a:ext cx="192405" cy="197167"/>
            <a:chOff x="0" y="0"/>
            <a:chExt cx="256540" cy="262890"/>
          </a:xfrm>
        </p:grpSpPr>
        <p:sp>
          <p:nvSpPr>
            <p:cNvPr id="25" name="Freeform 25"/>
            <p:cNvSpPr/>
            <p:nvPr/>
          </p:nvSpPr>
          <p:spPr>
            <a:xfrm>
              <a:off x="43180" y="48260"/>
              <a:ext cx="161290" cy="166370"/>
            </a:xfrm>
            <a:custGeom>
              <a:avLst/>
              <a:gdLst/>
              <a:ahLst/>
              <a:cxnLst/>
              <a:rect l="l" t="t" r="r" b="b"/>
              <a:pathLst>
                <a:path w="161290" h="166370">
                  <a:moveTo>
                    <a:pt x="161290" y="57150"/>
                  </a:moveTo>
                  <a:cubicBezTo>
                    <a:pt x="139700" y="144780"/>
                    <a:pt x="128270" y="152400"/>
                    <a:pt x="116840" y="157480"/>
                  </a:cubicBezTo>
                  <a:cubicBezTo>
                    <a:pt x="105410" y="162560"/>
                    <a:pt x="91440" y="166370"/>
                    <a:pt x="77470" y="163830"/>
                  </a:cubicBezTo>
                  <a:cubicBezTo>
                    <a:pt x="58420" y="161290"/>
                    <a:pt x="24130" y="143510"/>
                    <a:pt x="11430" y="12446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4290"/>
                    <a:pt x="19050" y="24130"/>
                    <a:pt x="31750" y="16510"/>
                  </a:cubicBezTo>
                  <a:cubicBezTo>
                    <a:pt x="48260" y="6350"/>
                    <a:pt x="87630" y="0"/>
                    <a:pt x="106680" y="2540"/>
                  </a:cubicBezTo>
                  <a:cubicBezTo>
                    <a:pt x="12065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714047" y="8645843"/>
            <a:ext cx="411480" cy="1627823"/>
            <a:chOff x="0" y="0"/>
            <a:chExt cx="548640" cy="2170430"/>
          </a:xfrm>
        </p:grpSpPr>
        <p:sp>
          <p:nvSpPr>
            <p:cNvPr id="27" name="Freeform 27"/>
            <p:cNvSpPr/>
            <p:nvPr/>
          </p:nvSpPr>
          <p:spPr>
            <a:xfrm>
              <a:off x="52070" y="45720"/>
              <a:ext cx="448310" cy="2075180"/>
            </a:xfrm>
            <a:custGeom>
              <a:avLst/>
              <a:gdLst/>
              <a:ahLst/>
              <a:cxnLst/>
              <a:rect l="l" t="t" r="r" b="b"/>
              <a:pathLst>
                <a:path w="448310" h="2075180">
                  <a:moveTo>
                    <a:pt x="0" y="1990090"/>
                  </a:moveTo>
                  <a:cubicBezTo>
                    <a:pt x="7620" y="1031240"/>
                    <a:pt x="24130" y="970280"/>
                    <a:pt x="43180" y="894080"/>
                  </a:cubicBezTo>
                  <a:cubicBezTo>
                    <a:pt x="58420" y="828040"/>
                    <a:pt x="90170" y="763270"/>
                    <a:pt x="99060" y="706120"/>
                  </a:cubicBezTo>
                  <a:cubicBezTo>
                    <a:pt x="106680" y="661670"/>
                    <a:pt x="93980" y="624840"/>
                    <a:pt x="102870" y="584200"/>
                  </a:cubicBezTo>
                  <a:cubicBezTo>
                    <a:pt x="111760" y="541020"/>
                    <a:pt x="138430" y="509270"/>
                    <a:pt x="153670" y="455930"/>
                  </a:cubicBezTo>
                  <a:cubicBezTo>
                    <a:pt x="177800" y="372110"/>
                    <a:pt x="180340" y="201930"/>
                    <a:pt x="218440" y="124460"/>
                  </a:cubicBezTo>
                  <a:cubicBezTo>
                    <a:pt x="242570" y="72390"/>
                    <a:pt x="289560" y="29210"/>
                    <a:pt x="313690" y="12700"/>
                  </a:cubicBezTo>
                  <a:cubicBezTo>
                    <a:pt x="325120" y="6350"/>
                    <a:pt x="330200" y="5080"/>
                    <a:pt x="341630" y="5080"/>
                  </a:cubicBezTo>
                  <a:cubicBezTo>
                    <a:pt x="356870" y="3810"/>
                    <a:pt x="382270" y="3810"/>
                    <a:pt x="398780" y="15240"/>
                  </a:cubicBezTo>
                  <a:cubicBezTo>
                    <a:pt x="419100" y="27940"/>
                    <a:pt x="443230" y="62230"/>
                    <a:pt x="445770" y="87630"/>
                  </a:cubicBezTo>
                  <a:cubicBezTo>
                    <a:pt x="447040" y="111760"/>
                    <a:pt x="431800" y="149860"/>
                    <a:pt x="411480" y="165100"/>
                  </a:cubicBezTo>
                  <a:cubicBezTo>
                    <a:pt x="392430" y="181610"/>
                    <a:pt x="351790" y="189230"/>
                    <a:pt x="327660" y="181610"/>
                  </a:cubicBezTo>
                  <a:cubicBezTo>
                    <a:pt x="303530" y="173990"/>
                    <a:pt x="275590" y="143510"/>
                    <a:pt x="267970" y="121920"/>
                  </a:cubicBezTo>
                  <a:cubicBezTo>
                    <a:pt x="260350" y="104140"/>
                    <a:pt x="260350" y="81280"/>
                    <a:pt x="269240" y="63500"/>
                  </a:cubicBezTo>
                  <a:cubicBezTo>
                    <a:pt x="278130" y="41910"/>
                    <a:pt x="309880" y="13970"/>
                    <a:pt x="332740" y="6350"/>
                  </a:cubicBezTo>
                  <a:cubicBezTo>
                    <a:pt x="350520" y="0"/>
                    <a:pt x="373380" y="3810"/>
                    <a:pt x="389890" y="11430"/>
                  </a:cubicBezTo>
                  <a:cubicBezTo>
                    <a:pt x="407670" y="17780"/>
                    <a:pt x="424180" y="34290"/>
                    <a:pt x="433070" y="49530"/>
                  </a:cubicBezTo>
                  <a:cubicBezTo>
                    <a:pt x="443230" y="66040"/>
                    <a:pt x="448310" y="87630"/>
                    <a:pt x="444500" y="106680"/>
                  </a:cubicBezTo>
                  <a:cubicBezTo>
                    <a:pt x="439420" y="129540"/>
                    <a:pt x="412750" y="137160"/>
                    <a:pt x="394970" y="176530"/>
                  </a:cubicBezTo>
                  <a:cubicBezTo>
                    <a:pt x="334010" y="309880"/>
                    <a:pt x="205740" y="824230"/>
                    <a:pt x="168910" y="1139190"/>
                  </a:cubicBezTo>
                  <a:cubicBezTo>
                    <a:pt x="133350" y="1433830"/>
                    <a:pt x="198120" y="1901190"/>
                    <a:pt x="163830" y="2010410"/>
                  </a:cubicBezTo>
                  <a:cubicBezTo>
                    <a:pt x="154940" y="2038350"/>
                    <a:pt x="146050" y="2048510"/>
                    <a:pt x="130810" y="2058670"/>
                  </a:cubicBezTo>
                  <a:cubicBezTo>
                    <a:pt x="115570" y="2068830"/>
                    <a:pt x="91440" y="2075180"/>
                    <a:pt x="73660" y="2072640"/>
                  </a:cubicBezTo>
                  <a:cubicBezTo>
                    <a:pt x="55880" y="2070100"/>
                    <a:pt x="33020" y="2058670"/>
                    <a:pt x="21590" y="2044700"/>
                  </a:cubicBezTo>
                  <a:cubicBezTo>
                    <a:pt x="8890" y="2032000"/>
                    <a:pt x="0" y="1990090"/>
                    <a:pt x="0" y="199009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046470" y="8450580"/>
            <a:ext cx="192405" cy="197167"/>
            <a:chOff x="0" y="0"/>
            <a:chExt cx="256540" cy="262890"/>
          </a:xfrm>
        </p:grpSpPr>
        <p:sp>
          <p:nvSpPr>
            <p:cNvPr id="29" name="Freeform 29"/>
            <p:cNvSpPr/>
            <p:nvPr/>
          </p:nvSpPr>
          <p:spPr>
            <a:xfrm>
              <a:off x="43180" y="46990"/>
              <a:ext cx="161290" cy="167640"/>
            </a:xfrm>
            <a:custGeom>
              <a:avLst/>
              <a:gdLst/>
              <a:ahLst/>
              <a:cxnLst/>
              <a:rect l="l" t="t" r="r" b="b"/>
              <a:pathLst>
                <a:path w="161290" h="167640">
                  <a:moveTo>
                    <a:pt x="161290" y="58420"/>
                  </a:moveTo>
                  <a:cubicBezTo>
                    <a:pt x="139700" y="146050"/>
                    <a:pt x="128270" y="153670"/>
                    <a:pt x="116840" y="158750"/>
                  </a:cubicBezTo>
                  <a:cubicBezTo>
                    <a:pt x="104140" y="163830"/>
                    <a:pt x="91440" y="167640"/>
                    <a:pt x="77470" y="165100"/>
                  </a:cubicBezTo>
                  <a:cubicBezTo>
                    <a:pt x="58420" y="161290"/>
                    <a:pt x="24130" y="144780"/>
                    <a:pt x="11430" y="125730"/>
                  </a:cubicBezTo>
                  <a:cubicBezTo>
                    <a:pt x="0" y="106680"/>
                    <a:pt x="1270" y="68580"/>
                    <a:pt x="7620" y="49530"/>
                  </a:cubicBezTo>
                  <a:cubicBezTo>
                    <a:pt x="11430" y="35560"/>
                    <a:pt x="19050" y="25400"/>
                    <a:pt x="31750" y="17780"/>
                  </a:cubicBezTo>
                  <a:cubicBezTo>
                    <a:pt x="48260" y="7620"/>
                    <a:pt x="87630" y="0"/>
                    <a:pt x="106680" y="3810"/>
                  </a:cubicBezTo>
                  <a:cubicBezTo>
                    <a:pt x="12065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621702" y="4689158"/>
            <a:ext cx="3419475" cy="592455"/>
            <a:chOff x="0" y="0"/>
            <a:chExt cx="4559300" cy="789940"/>
          </a:xfrm>
        </p:grpSpPr>
        <p:sp>
          <p:nvSpPr>
            <p:cNvPr id="31" name="Freeform 31"/>
            <p:cNvSpPr/>
            <p:nvPr/>
          </p:nvSpPr>
          <p:spPr>
            <a:xfrm>
              <a:off x="48260" y="49530"/>
              <a:ext cx="4460240" cy="741680"/>
            </a:xfrm>
            <a:custGeom>
              <a:avLst/>
              <a:gdLst/>
              <a:ahLst/>
              <a:cxnLst/>
              <a:rect l="l" t="t" r="r" b="b"/>
              <a:pathLst>
                <a:path w="4460240" h="741680">
                  <a:moveTo>
                    <a:pt x="86360" y="511810"/>
                  </a:moveTo>
                  <a:cubicBezTo>
                    <a:pt x="2692400" y="467360"/>
                    <a:pt x="3014980" y="375920"/>
                    <a:pt x="3229610" y="327660"/>
                  </a:cubicBezTo>
                  <a:cubicBezTo>
                    <a:pt x="3347720" y="300990"/>
                    <a:pt x="3397250" y="288290"/>
                    <a:pt x="3503930" y="259080"/>
                  </a:cubicBezTo>
                  <a:cubicBezTo>
                    <a:pt x="3655060" y="215900"/>
                    <a:pt x="3935730" y="118110"/>
                    <a:pt x="4046220" y="91440"/>
                  </a:cubicBezTo>
                  <a:cubicBezTo>
                    <a:pt x="4094480" y="80010"/>
                    <a:pt x="4116070" y="83820"/>
                    <a:pt x="4150360" y="73660"/>
                  </a:cubicBezTo>
                  <a:cubicBezTo>
                    <a:pt x="4185920" y="63500"/>
                    <a:pt x="4229100" y="35560"/>
                    <a:pt x="4255770" y="33020"/>
                  </a:cubicBezTo>
                  <a:cubicBezTo>
                    <a:pt x="4269740" y="31750"/>
                    <a:pt x="4278630" y="41910"/>
                    <a:pt x="4290060" y="39370"/>
                  </a:cubicBezTo>
                  <a:cubicBezTo>
                    <a:pt x="4306570" y="36830"/>
                    <a:pt x="4324350" y="11430"/>
                    <a:pt x="4339590" y="5080"/>
                  </a:cubicBezTo>
                  <a:cubicBezTo>
                    <a:pt x="4349750" y="1270"/>
                    <a:pt x="4359910" y="1270"/>
                    <a:pt x="4368800" y="1270"/>
                  </a:cubicBezTo>
                  <a:cubicBezTo>
                    <a:pt x="4378960" y="1270"/>
                    <a:pt x="4389120" y="2540"/>
                    <a:pt x="4399280" y="7620"/>
                  </a:cubicBezTo>
                  <a:cubicBezTo>
                    <a:pt x="4413250" y="13970"/>
                    <a:pt x="4434840" y="29210"/>
                    <a:pt x="4445000" y="44450"/>
                  </a:cubicBezTo>
                  <a:cubicBezTo>
                    <a:pt x="4455160" y="60960"/>
                    <a:pt x="4460240" y="86360"/>
                    <a:pt x="4458970" y="102870"/>
                  </a:cubicBezTo>
                  <a:cubicBezTo>
                    <a:pt x="4458970" y="114300"/>
                    <a:pt x="4456430" y="123190"/>
                    <a:pt x="4452620" y="132080"/>
                  </a:cubicBezTo>
                  <a:cubicBezTo>
                    <a:pt x="4447540" y="140970"/>
                    <a:pt x="4443730" y="149860"/>
                    <a:pt x="4436110" y="157480"/>
                  </a:cubicBezTo>
                  <a:cubicBezTo>
                    <a:pt x="4423410" y="168910"/>
                    <a:pt x="4399280" y="182880"/>
                    <a:pt x="4382770" y="186690"/>
                  </a:cubicBezTo>
                  <a:cubicBezTo>
                    <a:pt x="4372610" y="189230"/>
                    <a:pt x="4363720" y="190500"/>
                    <a:pt x="4353560" y="187960"/>
                  </a:cubicBezTo>
                  <a:cubicBezTo>
                    <a:pt x="4337050" y="184150"/>
                    <a:pt x="4312920" y="173990"/>
                    <a:pt x="4300220" y="160020"/>
                  </a:cubicBezTo>
                  <a:cubicBezTo>
                    <a:pt x="4286250" y="147320"/>
                    <a:pt x="4276090" y="123190"/>
                    <a:pt x="4273550" y="106680"/>
                  </a:cubicBezTo>
                  <a:cubicBezTo>
                    <a:pt x="4271010" y="95250"/>
                    <a:pt x="4271010" y="87630"/>
                    <a:pt x="4274820" y="76200"/>
                  </a:cubicBezTo>
                  <a:cubicBezTo>
                    <a:pt x="4278630" y="60960"/>
                    <a:pt x="4292600" y="36830"/>
                    <a:pt x="4304030" y="24130"/>
                  </a:cubicBezTo>
                  <a:cubicBezTo>
                    <a:pt x="4311650" y="16510"/>
                    <a:pt x="4319270" y="12700"/>
                    <a:pt x="4329430" y="8890"/>
                  </a:cubicBezTo>
                  <a:cubicBezTo>
                    <a:pt x="4344670" y="3810"/>
                    <a:pt x="4371340" y="0"/>
                    <a:pt x="4389120" y="3810"/>
                  </a:cubicBezTo>
                  <a:cubicBezTo>
                    <a:pt x="4408170" y="8890"/>
                    <a:pt x="4428490" y="25400"/>
                    <a:pt x="4439920" y="36830"/>
                  </a:cubicBezTo>
                  <a:cubicBezTo>
                    <a:pt x="4447540" y="44450"/>
                    <a:pt x="4451350" y="52070"/>
                    <a:pt x="4453890" y="63500"/>
                  </a:cubicBezTo>
                  <a:cubicBezTo>
                    <a:pt x="4458970" y="78740"/>
                    <a:pt x="4458970" y="106680"/>
                    <a:pt x="4455160" y="123190"/>
                  </a:cubicBezTo>
                  <a:cubicBezTo>
                    <a:pt x="4452620" y="134620"/>
                    <a:pt x="4451350" y="140970"/>
                    <a:pt x="4442460" y="149860"/>
                  </a:cubicBezTo>
                  <a:cubicBezTo>
                    <a:pt x="4415790" y="173990"/>
                    <a:pt x="4344670" y="200660"/>
                    <a:pt x="4255770" y="231140"/>
                  </a:cubicBezTo>
                  <a:cubicBezTo>
                    <a:pt x="4053840" y="303530"/>
                    <a:pt x="3564890" y="435610"/>
                    <a:pt x="3232150" y="513080"/>
                  </a:cubicBezTo>
                  <a:cubicBezTo>
                    <a:pt x="2921000" y="586740"/>
                    <a:pt x="2693670" y="654050"/>
                    <a:pt x="2320290" y="688340"/>
                  </a:cubicBezTo>
                  <a:cubicBezTo>
                    <a:pt x="1741170" y="741680"/>
                    <a:pt x="288290" y="717550"/>
                    <a:pt x="86360" y="679450"/>
                  </a:cubicBezTo>
                  <a:cubicBezTo>
                    <a:pt x="52070" y="673100"/>
                    <a:pt x="44450" y="670560"/>
                    <a:pt x="30480" y="659130"/>
                  </a:cubicBezTo>
                  <a:cubicBezTo>
                    <a:pt x="16510" y="646430"/>
                    <a:pt x="5080" y="622300"/>
                    <a:pt x="2540" y="605790"/>
                  </a:cubicBezTo>
                  <a:cubicBezTo>
                    <a:pt x="0" y="591820"/>
                    <a:pt x="2540" y="577850"/>
                    <a:pt x="7620" y="566420"/>
                  </a:cubicBezTo>
                  <a:cubicBezTo>
                    <a:pt x="11430" y="553720"/>
                    <a:pt x="19050" y="541020"/>
                    <a:pt x="30480" y="532130"/>
                  </a:cubicBezTo>
                  <a:cubicBezTo>
                    <a:pt x="43180" y="521970"/>
                    <a:pt x="86360" y="511810"/>
                    <a:pt x="86360" y="51181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7025938" y="4595812"/>
            <a:ext cx="192405" cy="199072"/>
            <a:chOff x="0" y="0"/>
            <a:chExt cx="256540" cy="265430"/>
          </a:xfrm>
        </p:grpSpPr>
        <p:sp>
          <p:nvSpPr>
            <p:cNvPr id="33" name="Freeform 33"/>
            <p:cNvSpPr/>
            <p:nvPr/>
          </p:nvSpPr>
          <p:spPr>
            <a:xfrm>
              <a:off x="43180" y="49530"/>
              <a:ext cx="161290" cy="167640"/>
            </a:xfrm>
            <a:custGeom>
              <a:avLst/>
              <a:gdLst/>
              <a:ahLst/>
              <a:cxnLst/>
              <a:rect l="l" t="t" r="r" b="b"/>
              <a:pathLst>
                <a:path w="161290" h="167640">
                  <a:moveTo>
                    <a:pt x="161290" y="58420"/>
                  </a:moveTo>
                  <a:cubicBezTo>
                    <a:pt x="139700" y="146050"/>
                    <a:pt x="128270" y="152400"/>
                    <a:pt x="116840" y="157480"/>
                  </a:cubicBezTo>
                  <a:cubicBezTo>
                    <a:pt x="105410" y="162560"/>
                    <a:pt x="91440" y="167640"/>
                    <a:pt x="77470" y="165100"/>
                  </a:cubicBezTo>
                  <a:cubicBezTo>
                    <a:pt x="58420" y="161290"/>
                    <a:pt x="24130" y="144780"/>
                    <a:pt x="12700" y="12573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5560"/>
                    <a:pt x="21590" y="25400"/>
                    <a:pt x="31750" y="17780"/>
                  </a:cubicBezTo>
                  <a:cubicBezTo>
                    <a:pt x="41910" y="10160"/>
                    <a:pt x="53340" y="2540"/>
                    <a:pt x="67310" y="1270"/>
                  </a:cubicBezTo>
                  <a:cubicBezTo>
                    <a:pt x="87630" y="0"/>
                    <a:pt x="140970" y="24130"/>
                    <a:pt x="140970" y="24130"/>
                  </a:cubicBezTo>
                </a:path>
              </a:pathLst>
            </a:custGeom>
            <a:solidFill>
              <a:srgbClr val="AE612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318548" y="6794500"/>
            <a:ext cx="9546675" cy="2885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6"/>
              </a:lnSpc>
            </a:pPr>
            <a:r>
              <a:rPr lang="en-US" sz="4118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Saved favorite meals are accessible even when there’s no internet connection, thanks to local storage using Room database.</a:t>
            </a:r>
          </a:p>
        </p:txBody>
      </p:sp>
      <p:sp>
        <p:nvSpPr>
          <p:cNvPr id="35" name="TextBox 35"/>
          <p:cNvSpPr txBox="1"/>
          <p:nvPr/>
        </p:nvSpPr>
        <p:spPr>
          <a:xfrm rot="-25232">
            <a:off x="8820311" y="1103471"/>
            <a:ext cx="6572961" cy="2712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29"/>
              </a:lnSpc>
            </a:pPr>
            <a:r>
              <a:rPr lang="en-US" sz="10642">
                <a:solidFill>
                  <a:srgbClr val="69330F"/>
                </a:solidFill>
                <a:latin typeface="Lilita One"/>
                <a:ea typeface="Lilita One"/>
                <a:cs typeface="Lilita One"/>
                <a:sym typeface="Lilita One"/>
              </a:rPr>
              <a:t>Offline Access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</Words>
  <Application>Microsoft Office PowerPoint</Application>
  <PresentationFormat>Custom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Lilita One</vt:lpstr>
      <vt:lpstr>Arbutus Slab</vt:lpstr>
      <vt:lpstr>Arial</vt:lpstr>
      <vt:lpstr>Barlow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Planner Application</dc:title>
  <cp:lastModifiedBy>Nadeen Serag</cp:lastModifiedBy>
  <cp:revision>1</cp:revision>
  <dcterms:created xsi:type="dcterms:W3CDTF">2006-08-16T00:00:00Z</dcterms:created>
  <dcterms:modified xsi:type="dcterms:W3CDTF">2024-09-17T20:14:58Z</dcterms:modified>
  <dc:identifier>DAGRAbIaRS8</dc:identifier>
</cp:coreProperties>
</file>